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96" r:id="rId3"/>
    <p:sldMasterId id="2147483708" r:id="rId4"/>
  </p:sldMasterIdLst>
  <p:notesMasterIdLst>
    <p:notesMasterId r:id="rId52"/>
  </p:notesMasterIdLst>
  <p:sldIdLst>
    <p:sldId id="332" r:id="rId5"/>
    <p:sldId id="261" r:id="rId6"/>
    <p:sldId id="497" r:id="rId7"/>
    <p:sldId id="262" r:id="rId8"/>
    <p:sldId id="266" r:id="rId9"/>
    <p:sldId id="465" r:id="rId10"/>
    <p:sldId id="466" r:id="rId11"/>
    <p:sldId id="499" r:id="rId12"/>
    <p:sldId id="501" r:id="rId13"/>
    <p:sldId id="503" r:id="rId14"/>
    <p:sldId id="502" r:id="rId15"/>
    <p:sldId id="504" r:id="rId16"/>
    <p:sldId id="505" r:id="rId17"/>
    <p:sldId id="506" r:id="rId18"/>
    <p:sldId id="507" r:id="rId19"/>
    <p:sldId id="508" r:id="rId20"/>
    <p:sldId id="509" r:id="rId21"/>
    <p:sldId id="268" r:id="rId22"/>
    <p:sldId id="310" r:id="rId23"/>
    <p:sldId id="311" r:id="rId24"/>
    <p:sldId id="491" r:id="rId25"/>
    <p:sldId id="500" r:id="rId26"/>
    <p:sldId id="493" r:id="rId27"/>
    <p:sldId id="487" r:id="rId28"/>
    <p:sldId id="488" r:id="rId29"/>
    <p:sldId id="489" r:id="rId30"/>
    <p:sldId id="490" r:id="rId31"/>
    <p:sldId id="492" r:id="rId32"/>
    <p:sldId id="483" r:id="rId33"/>
    <p:sldId id="494" r:id="rId34"/>
    <p:sldId id="495" r:id="rId35"/>
    <p:sldId id="472" r:id="rId36"/>
    <p:sldId id="473" r:id="rId37"/>
    <p:sldId id="313" r:id="rId38"/>
    <p:sldId id="484" r:id="rId39"/>
    <p:sldId id="510" r:id="rId40"/>
    <p:sldId id="511" r:id="rId41"/>
    <p:sldId id="314" r:id="rId42"/>
    <p:sldId id="485" r:id="rId43"/>
    <p:sldId id="274" r:id="rId44"/>
    <p:sldId id="464" r:id="rId45"/>
    <p:sldId id="477" r:id="rId46"/>
    <p:sldId id="476" r:id="rId47"/>
    <p:sldId id="318" r:id="rId48"/>
    <p:sldId id="468" r:id="rId49"/>
    <p:sldId id="479" r:id="rId50"/>
    <p:sldId id="482" r:id="rId5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0000"/>
    <a:srgbClr val="0000CC"/>
    <a:srgbClr val="00FF00"/>
    <a:srgbClr val="660033"/>
    <a:srgbClr val="000000"/>
    <a:srgbClr val="BBE0E3"/>
    <a:srgbClr val="009900"/>
    <a:srgbClr val="003399"/>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954" y="1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D7760FC-D428-4785-B688-692BB26669A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pPr>
              <a:defRPr/>
            </a:pPr>
            <a:endParaRPr lang="en-US"/>
          </a:p>
        </p:txBody>
      </p:sp>
      <p:sp>
        <p:nvSpPr>
          <p:cNvPr id="3" name="Date Placeholder 2">
            <a:extLst>
              <a:ext uri="{FF2B5EF4-FFF2-40B4-BE49-F238E27FC236}">
                <a16:creationId xmlns:a16="http://schemas.microsoft.com/office/drawing/2014/main" id="{B5295235-CD7D-48C3-8DFD-A402C8E1427C}"/>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pPr>
              <a:defRPr/>
            </a:pPr>
            <a:fld id="{95374401-B155-4573-9B9D-A273767B22FC}" type="datetimeFigureOut">
              <a:rPr lang="en-US"/>
              <a:pPr>
                <a:defRPr/>
              </a:pPr>
              <a:t>05/02/2025</a:t>
            </a:fld>
            <a:endParaRPr lang="en-US"/>
          </a:p>
        </p:txBody>
      </p:sp>
      <p:sp>
        <p:nvSpPr>
          <p:cNvPr id="4" name="Slide Image Placeholder 3">
            <a:extLst>
              <a:ext uri="{FF2B5EF4-FFF2-40B4-BE49-F238E27FC236}">
                <a16:creationId xmlns:a16="http://schemas.microsoft.com/office/drawing/2014/main" id="{87206AA4-F1D2-498D-A13C-83A79EDB890F}"/>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1EE0DA9C-F37C-4D33-AC92-3A99D2BEBFCD}"/>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A58B956-D5E6-4155-AF6F-1A824AF83B84}"/>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pPr>
              <a:defRPr/>
            </a:pPr>
            <a:endParaRPr lang="en-US"/>
          </a:p>
        </p:txBody>
      </p:sp>
      <p:sp>
        <p:nvSpPr>
          <p:cNvPr id="7" name="Slide Number Placeholder 6">
            <a:extLst>
              <a:ext uri="{FF2B5EF4-FFF2-40B4-BE49-F238E27FC236}">
                <a16:creationId xmlns:a16="http://schemas.microsoft.com/office/drawing/2014/main" id="{D0CCEE01-C4FB-47F8-9343-959DB01D4FFF}"/>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89367807-B672-4029-A75A-0E78364A0E27}" type="slidenum">
              <a:rPr lang="en-US" altLang="en-US"/>
              <a:pPr/>
              <a:t>‹#›</a:t>
            </a:fld>
            <a:endParaRPr lang="en-US" altLang="en-US"/>
          </a:p>
        </p:txBody>
      </p:sp>
    </p:spTree>
    <p:extLst>
      <p:ext uri="{BB962C8B-B14F-4D97-AF65-F5344CB8AC3E}">
        <p14:creationId xmlns:p14="http://schemas.microsoft.com/office/powerpoint/2010/main" val="14320033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67807-B672-4029-A75A-0E78364A0E27}" type="slidenum">
              <a:rPr lang="en-US" altLang="en-US" smtClean="0"/>
              <a:pPr/>
              <a:t>18</a:t>
            </a:fld>
            <a:endParaRPr lang="en-US" altLang="en-US"/>
          </a:p>
        </p:txBody>
      </p:sp>
    </p:spTree>
    <p:extLst>
      <p:ext uri="{BB962C8B-B14F-4D97-AF65-F5344CB8AC3E}">
        <p14:creationId xmlns:p14="http://schemas.microsoft.com/office/powerpoint/2010/main" val="2454305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67807-B672-4029-A75A-0E78364A0E27}" type="slidenum">
              <a:rPr lang="en-US" altLang="en-US" smtClean="0"/>
              <a:pPr/>
              <a:t>29</a:t>
            </a:fld>
            <a:endParaRPr lang="en-US" altLang="en-US"/>
          </a:p>
        </p:txBody>
      </p:sp>
    </p:spTree>
    <p:extLst>
      <p:ext uri="{BB962C8B-B14F-4D97-AF65-F5344CB8AC3E}">
        <p14:creationId xmlns:p14="http://schemas.microsoft.com/office/powerpoint/2010/main" val="4079589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67807-B672-4029-A75A-0E78364A0E27}" type="slidenum">
              <a:rPr lang="en-US" altLang="en-US" smtClean="0"/>
              <a:pPr/>
              <a:t>36</a:t>
            </a:fld>
            <a:endParaRPr lang="en-US" altLang="en-US"/>
          </a:p>
        </p:txBody>
      </p:sp>
    </p:spTree>
    <p:extLst>
      <p:ext uri="{BB962C8B-B14F-4D97-AF65-F5344CB8AC3E}">
        <p14:creationId xmlns:p14="http://schemas.microsoft.com/office/powerpoint/2010/main" val="4122885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67807-B672-4029-A75A-0E78364A0E27}" type="slidenum">
              <a:rPr lang="en-US" altLang="en-US" smtClean="0"/>
              <a:pPr/>
              <a:t>37</a:t>
            </a:fld>
            <a:endParaRPr lang="en-US" altLang="en-US"/>
          </a:p>
        </p:txBody>
      </p:sp>
    </p:spTree>
    <p:extLst>
      <p:ext uri="{BB962C8B-B14F-4D97-AF65-F5344CB8AC3E}">
        <p14:creationId xmlns:p14="http://schemas.microsoft.com/office/powerpoint/2010/main" val="273257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901EEBA6-8EC8-4B5B-925F-5E310FD3BA0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278F0DA-2C9B-49A9-928A-D6507CFA1A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6C5824D-0854-493A-AF6A-2299A5F3CFBF}"/>
              </a:ext>
            </a:extLst>
          </p:cNvPr>
          <p:cNvSpPr>
            <a:spLocks noGrp="1" noChangeArrowheads="1"/>
          </p:cNvSpPr>
          <p:nvPr>
            <p:ph type="sldNum" sz="quarter" idx="12"/>
          </p:nvPr>
        </p:nvSpPr>
        <p:spPr>
          <a:ln/>
        </p:spPr>
        <p:txBody>
          <a:bodyPr/>
          <a:lstStyle>
            <a:lvl1pPr>
              <a:defRPr/>
            </a:lvl1pPr>
          </a:lstStyle>
          <a:p>
            <a:fld id="{70679ED1-E9CC-4DF6-B890-D22F54237212}" type="slidenum">
              <a:rPr lang="en-US" altLang="en-US"/>
              <a:pPr/>
              <a:t>‹#›</a:t>
            </a:fld>
            <a:endParaRPr lang="en-US" altLang="en-US"/>
          </a:p>
        </p:txBody>
      </p:sp>
    </p:spTree>
    <p:extLst>
      <p:ext uri="{BB962C8B-B14F-4D97-AF65-F5344CB8AC3E}">
        <p14:creationId xmlns:p14="http://schemas.microsoft.com/office/powerpoint/2010/main" val="351954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01EEBA6-8EC8-4B5B-925F-5E310FD3BA0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278F0DA-2C9B-49A9-928A-D6507CFA1A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6C5824D-0854-493A-AF6A-2299A5F3CFBF}"/>
              </a:ext>
            </a:extLst>
          </p:cNvPr>
          <p:cNvSpPr>
            <a:spLocks noGrp="1" noChangeArrowheads="1"/>
          </p:cNvSpPr>
          <p:nvPr>
            <p:ph type="sldNum" sz="quarter" idx="12"/>
          </p:nvPr>
        </p:nvSpPr>
        <p:spPr>
          <a:ln/>
        </p:spPr>
        <p:txBody>
          <a:bodyPr/>
          <a:lstStyle>
            <a:lvl1pPr>
              <a:defRPr/>
            </a:lvl1pPr>
          </a:lstStyle>
          <a:p>
            <a:fld id="{CEC72953-B908-4D79-9853-215FA3079DE0}" type="slidenum">
              <a:rPr lang="en-US" altLang="en-US"/>
              <a:pPr/>
              <a:t>‹#›</a:t>
            </a:fld>
            <a:endParaRPr lang="en-US" altLang="en-US"/>
          </a:p>
        </p:txBody>
      </p:sp>
    </p:spTree>
    <p:extLst>
      <p:ext uri="{BB962C8B-B14F-4D97-AF65-F5344CB8AC3E}">
        <p14:creationId xmlns:p14="http://schemas.microsoft.com/office/powerpoint/2010/main" val="140138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01EEBA6-8EC8-4B5B-925F-5E310FD3BA0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278F0DA-2C9B-49A9-928A-D6507CFA1A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6C5824D-0854-493A-AF6A-2299A5F3CFBF}"/>
              </a:ext>
            </a:extLst>
          </p:cNvPr>
          <p:cNvSpPr>
            <a:spLocks noGrp="1" noChangeArrowheads="1"/>
          </p:cNvSpPr>
          <p:nvPr>
            <p:ph type="sldNum" sz="quarter" idx="12"/>
          </p:nvPr>
        </p:nvSpPr>
        <p:spPr>
          <a:ln/>
        </p:spPr>
        <p:txBody>
          <a:bodyPr/>
          <a:lstStyle>
            <a:lvl1pPr>
              <a:defRPr/>
            </a:lvl1pPr>
          </a:lstStyle>
          <a:p>
            <a:fld id="{552543B0-D076-4A97-BF3A-033E2B8B4D42}" type="slidenum">
              <a:rPr lang="en-US" altLang="en-US"/>
              <a:pPr/>
              <a:t>‹#›</a:t>
            </a:fld>
            <a:endParaRPr lang="en-US" altLang="en-US"/>
          </a:p>
        </p:txBody>
      </p:sp>
    </p:spTree>
    <p:extLst>
      <p:ext uri="{BB962C8B-B14F-4D97-AF65-F5344CB8AC3E}">
        <p14:creationId xmlns:p14="http://schemas.microsoft.com/office/powerpoint/2010/main" val="6550901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5" name="Rectangle 4"/>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6" name="Rectangle 5"/>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7" name="Oval 6"/>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en-US"/>
              <a:t>Click to edit Master title style</a:t>
            </a:r>
            <a:endParaRPr lang="en-US" dirty="0"/>
          </a:p>
        </p:txBody>
      </p:sp>
      <p:sp>
        <p:nvSpPr>
          <p:cNvPr id="8" name="Date Placeholder 3"/>
          <p:cNvSpPr>
            <a:spLocks noGrp="1"/>
          </p:cNvSpPr>
          <p:nvPr>
            <p:ph type="dt" sz="half" idx="10"/>
          </p:nvPr>
        </p:nvSpPr>
        <p:spPr/>
        <p:txBody>
          <a:bodyPr/>
          <a:lstStyle>
            <a:lvl1pPr>
              <a:defRPr/>
            </a:lvl1pPr>
          </a:lstStyle>
          <a:p>
            <a:pPr>
              <a:defRPr/>
            </a:pPr>
            <a:endParaRPr lang="en-US">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3854A60C-5FD2-4383-9D30-830A20C30994}" type="slidenum">
              <a:rPr lang="en-US">
                <a:solidFill>
                  <a:prstClr val="black">
                    <a:lumMod val="50000"/>
                    <a:lumOff val="50000"/>
                  </a:prstClr>
                </a:solidFill>
              </a:rPr>
              <a:pPr>
                <a:defRPr/>
              </a:pPr>
              <a:t>‹#›</a:t>
            </a:fld>
            <a:endParaRPr lang="en-US">
              <a:solidFill>
                <a:prstClr val="black">
                  <a:lumMod val="50000"/>
                  <a:lumOff val="50000"/>
                </a:prstClr>
              </a:solidFill>
            </a:endParaRPr>
          </a:p>
        </p:txBody>
      </p:sp>
    </p:spTree>
    <p:extLst>
      <p:ext uri="{BB962C8B-B14F-4D97-AF65-F5344CB8AC3E}">
        <p14:creationId xmlns:p14="http://schemas.microsoft.com/office/powerpoint/2010/main" val="257675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143000" y="731520"/>
            <a:ext cx="64008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4"/>
          </p:nvPr>
        </p:nvSpPr>
        <p:spPr/>
        <p:txBody>
          <a:bodyPr/>
          <a:lstStyle>
            <a:lvl1pPr>
              <a:defRPr/>
            </a:lvl1pPr>
          </a:lstStyle>
          <a:p>
            <a:pPr>
              <a:defRPr/>
            </a:pPr>
            <a:endParaRPr lang="en-US">
              <a:solidFill>
                <a:prstClr val="black">
                  <a:lumMod val="50000"/>
                  <a:lumOff val="50000"/>
                </a:prstClr>
              </a:solidFill>
            </a:endParaRPr>
          </a:p>
        </p:txBody>
      </p:sp>
      <p:sp>
        <p:nvSpPr>
          <p:cNvPr id="5" name="Footer Placeholder 4"/>
          <p:cNvSpPr>
            <a:spLocks noGrp="1"/>
          </p:cNvSpPr>
          <p:nvPr>
            <p:ph type="ftr" sz="quarter" idx="15"/>
          </p:nvPr>
        </p:nvSpPr>
        <p:spPr/>
        <p:txBody>
          <a:bodyPr/>
          <a:lstStyle>
            <a:lvl1pPr>
              <a:defRPr/>
            </a:lvl1pPr>
          </a:lstStyle>
          <a:p>
            <a:pPr>
              <a:defRPr/>
            </a:pPr>
            <a:endParaRPr lang="en-US">
              <a:solidFill>
                <a:prstClr val="black">
                  <a:lumMod val="50000"/>
                  <a:lumOff val="50000"/>
                </a:prstClr>
              </a:solidFill>
            </a:endParaRPr>
          </a:p>
        </p:txBody>
      </p:sp>
      <p:sp>
        <p:nvSpPr>
          <p:cNvPr id="6" name="Slide Number Placeholder 5"/>
          <p:cNvSpPr>
            <a:spLocks noGrp="1"/>
          </p:cNvSpPr>
          <p:nvPr>
            <p:ph type="sldNum" sz="quarter" idx="16"/>
          </p:nvPr>
        </p:nvSpPr>
        <p:spPr/>
        <p:txBody>
          <a:bodyPr/>
          <a:lstStyle>
            <a:lvl1pPr>
              <a:defRPr/>
            </a:lvl1pPr>
          </a:lstStyle>
          <a:p>
            <a:pPr>
              <a:defRPr/>
            </a:pPr>
            <a:fld id="{6B937328-914B-47F3-B61F-F1E8512B8584}" type="slidenum">
              <a:rPr lang="en-US">
                <a:solidFill>
                  <a:prstClr val="black">
                    <a:lumMod val="50000"/>
                    <a:lumOff val="50000"/>
                  </a:prstClr>
                </a:solidFill>
              </a:rPr>
              <a:pPr>
                <a:defRPr/>
              </a:pPr>
              <a:t>‹#›</a:t>
            </a:fld>
            <a:endParaRPr lang="en-US">
              <a:solidFill>
                <a:prstClr val="black">
                  <a:lumMod val="50000"/>
                  <a:lumOff val="50000"/>
                </a:prstClr>
              </a:solidFill>
            </a:endParaRPr>
          </a:p>
        </p:txBody>
      </p:sp>
    </p:spTree>
    <p:extLst>
      <p:ext uri="{BB962C8B-B14F-4D97-AF65-F5344CB8AC3E}">
        <p14:creationId xmlns:p14="http://schemas.microsoft.com/office/powerpoint/2010/main" val="10215706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5" name="Rectangle 4"/>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6" name="Rectangle 5"/>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7" name="Oval 6"/>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Date Placeholder 3"/>
          <p:cNvSpPr>
            <a:spLocks noGrp="1"/>
          </p:cNvSpPr>
          <p:nvPr>
            <p:ph type="dt" sz="half" idx="10"/>
          </p:nvPr>
        </p:nvSpPr>
        <p:spPr/>
        <p:txBody>
          <a:bodyPr/>
          <a:lstStyle>
            <a:lvl1pPr>
              <a:defRPr/>
            </a:lvl1pPr>
          </a:lstStyle>
          <a:p>
            <a:pPr>
              <a:defRPr/>
            </a:pPr>
            <a:endParaRPr lang="en-US">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E11D7030-FD0E-49A0-BF29-17CF138D5512}" type="slidenum">
              <a:rPr lang="en-US">
                <a:solidFill>
                  <a:prstClr val="black">
                    <a:lumMod val="50000"/>
                    <a:lumOff val="50000"/>
                  </a:prstClr>
                </a:solidFill>
              </a:rPr>
              <a:pPr>
                <a:defRPr/>
              </a:pPr>
              <a:t>‹#›</a:t>
            </a:fld>
            <a:endParaRPr lang="en-US">
              <a:solidFill>
                <a:prstClr val="black">
                  <a:lumMod val="50000"/>
                  <a:lumOff val="50000"/>
                </a:prstClr>
              </a:solidFill>
            </a:endParaRPr>
          </a:p>
        </p:txBody>
      </p:sp>
    </p:spTree>
    <p:extLst>
      <p:ext uri="{BB962C8B-B14F-4D97-AF65-F5344CB8AC3E}">
        <p14:creationId xmlns:p14="http://schemas.microsoft.com/office/powerpoint/2010/main" val="39874821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142999" y="731519"/>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731520"/>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5"/>
          </p:nvPr>
        </p:nvSpPr>
        <p:spPr/>
        <p:txBody>
          <a:bodyPr/>
          <a:lstStyle>
            <a:lvl1pPr>
              <a:defRPr/>
            </a:lvl1pPr>
          </a:lstStyle>
          <a:p>
            <a:pPr>
              <a:defRPr/>
            </a:pPr>
            <a:endParaRPr lang="en-US">
              <a:solidFill>
                <a:prstClr val="black">
                  <a:lumMod val="50000"/>
                  <a:lumOff val="50000"/>
                </a:prstClr>
              </a:solidFill>
            </a:endParaRPr>
          </a:p>
        </p:txBody>
      </p:sp>
      <p:sp>
        <p:nvSpPr>
          <p:cNvPr id="6" name="Footer Placeholder 4"/>
          <p:cNvSpPr>
            <a:spLocks noGrp="1"/>
          </p:cNvSpPr>
          <p:nvPr>
            <p:ph type="ftr" sz="quarter" idx="16"/>
          </p:nvPr>
        </p:nvSpPr>
        <p:spPr/>
        <p:txBody>
          <a:bodyPr/>
          <a:lstStyle>
            <a:lvl1pPr>
              <a:defRPr/>
            </a:lvl1pPr>
          </a:lstStyle>
          <a:p>
            <a:pPr>
              <a:defRPr/>
            </a:pPr>
            <a:endParaRPr lang="en-US">
              <a:solidFill>
                <a:prstClr val="black">
                  <a:lumMod val="50000"/>
                  <a:lumOff val="50000"/>
                </a:prstClr>
              </a:solidFill>
            </a:endParaRPr>
          </a:p>
        </p:txBody>
      </p:sp>
      <p:sp>
        <p:nvSpPr>
          <p:cNvPr id="7" name="Slide Number Placeholder 5"/>
          <p:cNvSpPr>
            <a:spLocks noGrp="1"/>
          </p:cNvSpPr>
          <p:nvPr>
            <p:ph type="sldNum" sz="quarter" idx="17"/>
          </p:nvPr>
        </p:nvSpPr>
        <p:spPr/>
        <p:txBody>
          <a:bodyPr/>
          <a:lstStyle>
            <a:lvl1pPr>
              <a:defRPr/>
            </a:lvl1pPr>
          </a:lstStyle>
          <a:p>
            <a:pPr>
              <a:defRPr/>
            </a:pPr>
            <a:fld id="{978E098D-1448-4241-A7E2-1F50166FFC10}" type="slidenum">
              <a:rPr lang="en-US">
                <a:solidFill>
                  <a:prstClr val="black">
                    <a:lumMod val="50000"/>
                    <a:lumOff val="50000"/>
                  </a:prstClr>
                </a:solidFill>
              </a:rPr>
              <a:pPr>
                <a:defRPr/>
              </a:pPr>
              <a:t>‹#›</a:t>
            </a:fld>
            <a:endParaRPr lang="en-US">
              <a:solidFill>
                <a:prstClr val="black">
                  <a:lumMod val="50000"/>
                  <a:lumOff val="50000"/>
                </a:prstClr>
              </a:solidFill>
            </a:endParaRPr>
          </a:p>
        </p:txBody>
      </p:sp>
    </p:spTree>
    <p:extLst>
      <p:ext uri="{BB962C8B-B14F-4D97-AF65-F5344CB8AC3E}">
        <p14:creationId xmlns:p14="http://schemas.microsoft.com/office/powerpoint/2010/main" val="39067418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solidFill>
                <a:prstClr val="black">
                  <a:lumMod val="50000"/>
                  <a:lumOff val="50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8DB79E7D-0511-451F-A2E7-930F515B8E3F}" type="slidenum">
              <a:rPr lang="en-US">
                <a:solidFill>
                  <a:prstClr val="black">
                    <a:lumMod val="50000"/>
                    <a:lumOff val="50000"/>
                  </a:prstClr>
                </a:solidFill>
              </a:rPr>
              <a:pPr>
                <a:defRPr/>
              </a:pPr>
              <a:t>‹#›</a:t>
            </a:fld>
            <a:endParaRPr lang="en-US">
              <a:solidFill>
                <a:prstClr val="black">
                  <a:lumMod val="50000"/>
                  <a:lumOff val="50000"/>
                </a:prstClr>
              </a:solidFill>
            </a:endParaRPr>
          </a:p>
        </p:txBody>
      </p:sp>
    </p:spTree>
    <p:extLst>
      <p:ext uri="{BB962C8B-B14F-4D97-AF65-F5344CB8AC3E}">
        <p14:creationId xmlns:p14="http://schemas.microsoft.com/office/powerpoint/2010/main" val="17221953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solidFill>
                <a:prstClr val="black">
                  <a:lumMod val="50000"/>
                  <a:lumOff val="50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42D93D7E-E68C-4D5D-AE9A-A95E13D3B4A1}" type="slidenum">
              <a:rPr lang="en-US">
                <a:solidFill>
                  <a:prstClr val="black">
                    <a:lumMod val="50000"/>
                    <a:lumOff val="50000"/>
                  </a:prstClr>
                </a:solidFill>
              </a:rPr>
              <a:pPr>
                <a:defRPr/>
              </a:pPr>
              <a:t>‹#›</a:t>
            </a:fld>
            <a:endParaRPr lang="en-US">
              <a:solidFill>
                <a:prstClr val="black">
                  <a:lumMod val="50000"/>
                  <a:lumOff val="50000"/>
                </a:prstClr>
              </a:solidFill>
            </a:endParaRPr>
          </a:p>
        </p:txBody>
      </p:sp>
    </p:spTree>
    <p:extLst>
      <p:ext uri="{BB962C8B-B14F-4D97-AF65-F5344CB8AC3E}">
        <p14:creationId xmlns:p14="http://schemas.microsoft.com/office/powerpoint/2010/main" val="12720885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solidFill>
                <a:prstClr val="black">
                  <a:lumMod val="50000"/>
                  <a:lumOff val="50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853BB19-337F-47B2-97F2-B3D283304949}" type="slidenum">
              <a:rPr lang="en-US">
                <a:solidFill>
                  <a:prstClr val="black">
                    <a:lumMod val="50000"/>
                    <a:lumOff val="50000"/>
                  </a:prstClr>
                </a:solidFill>
              </a:rPr>
              <a:pPr>
                <a:defRPr/>
              </a:pPr>
              <a:t>‹#›</a:t>
            </a:fld>
            <a:endParaRPr lang="en-US">
              <a:solidFill>
                <a:prstClr val="black">
                  <a:lumMod val="50000"/>
                  <a:lumOff val="50000"/>
                </a:prstClr>
              </a:solidFill>
            </a:endParaRPr>
          </a:p>
        </p:txBody>
      </p:sp>
    </p:spTree>
    <p:extLst>
      <p:ext uri="{BB962C8B-B14F-4D97-AF65-F5344CB8AC3E}">
        <p14:creationId xmlns:p14="http://schemas.microsoft.com/office/powerpoint/2010/main" val="16359095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black">
                  <a:lumMod val="50000"/>
                  <a:lumOff val="50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AD013EE5-331C-42C9-AC13-BE654308536E}" type="slidenum">
              <a:rPr lang="en-US">
                <a:solidFill>
                  <a:prstClr val="black">
                    <a:lumMod val="50000"/>
                    <a:lumOff val="50000"/>
                  </a:prstClr>
                </a:solidFill>
              </a:rPr>
              <a:pPr>
                <a:defRPr/>
              </a:pPr>
              <a:t>‹#›</a:t>
            </a:fld>
            <a:endParaRPr lang="en-US">
              <a:solidFill>
                <a:prstClr val="black">
                  <a:lumMod val="50000"/>
                  <a:lumOff val="50000"/>
                </a:prstClr>
              </a:solidFill>
            </a:endParaRPr>
          </a:p>
        </p:txBody>
      </p:sp>
    </p:spTree>
    <p:extLst>
      <p:ext uri="{BB962C8B-B14F-4D97-AF65-F5344CB8AC3E}">
        <p14:creationId xmlns:p14="http://schemas.microsoft.com/office/powerpoint/2010/main" val="2508648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01EEBA6-8EC8-4B5B-925F-5E310FD3BA0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278F0DA-2C9B-49A9-928A-D6507CFA1A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6C5824D-0854-493A-AF6A-2299A5F3CFBF}"/>
              </a:ext>
            </a:extLst>
          </p:cNvPr>
          <p:cNvSpPr>
            <a:spLocks noGrp="1" noChangeArrowheads="1"/>
          </p:cNvSpPr>
          <p:nvPr>
            <p:ph type="sldNum" sz="quarter" idx="12"/>
          </p:nvPr>
        </p:nvSpPr>
        <p:spPr>
          <a:ln/>
        </p:spPr>
        <p:txBody>
          <a:bodyPr/>
          <a:lstStyle>
            <a:lvl1pPr>
              <a:defRPr/>
            </a:lvl1pPr>
          </a:lstStyle>
          <a:p>
            <a:fld id="{DDD3025F-20C7-48B5-B565-793832BDB7D7}" type="slidenum">
              <a:rPr lang="en-US" altLang="en-US"/>
              <a:pPr/>
              <a:t>‹#›</a:t>
            </a:fld>
            <a:endParaRPr lang="en-US" altLang="en-US"/>
          </a:p>
        </p:txBody>
      </p:sp>
    </p:spTree>
    <p:extLst>
      <p:ext uri="{BB962C8B-B14F-4D97-AF65-F5344CB8AC3E}">
        <p14:creationId xmlns:p14="http://schemas.microsoft.com/office/powerpoint/2010/main" val="4818451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6" name="Rectangle 5"/>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7" name="Rectangle 6"/>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8" name="Oval 7"/>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en-US"/>
              <a:t>Click to edit Master title style</a:t>
            </a:r>
            <a:endParaRPr lang="en-US" dirty="0"/>
          </a:p>
        </p:txBody>
      </p:sp>
      <p:sp>
        <p:nvSpPr>
          <p:cNvPr id="9" name="Date Placeholder 4"/>
          <p:cNvSpPr>
            <a:spLocks noGrp="1"/>
          </p:cNvSpPr>
          <p:nvPr>
            <p:ph type="dt" sz="half" idx="10"/>
          </p:nvPr>
        </p:nvSpPr>
        <p:spPr/>
        <p:txBody>
          <a:bodyPr/>
          <a:lstStyle>
            <a:lvl1pPr>
              <a:defRPr/>
            </a:lvl1pPr>
          </a:lstStyle>
          <a:p>
            <a:pPr>
              <a:defRPr/>
            </a:pPr>
            <a:endParaRPr lang="en-US">
              <a:solidFill>
                <a:prstClr val="black">
                  <a:lumMod val="50000"/>
                  <a:lumOff val="50000"/>
                </a:prst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11" name="Slide Number Placeholder 6"/>
          <p:cNvSpPr>
            <a:spLocks noGrp="1"/>
          </p:cNvSpPr>
          <p:nvPr>
            <p:ph type="sldNum" sz="quarter" idx="12"/>
          </p:nvPr>
        </p:nvSpPr>
        <p:spPr/>
        <p:txBody>
          <a:bodyPr/>
          <a:lstStyle>
            <a:lvl1pPr>
              <a:defRPr/>
            </a:lvl1pPr>
          </a:lstStyle>
          <a:p>
            <a:pPr>
              <a:defRPr/>
            </a:pPr>
            <a:fld id="{7C8C98E0-2863-4FF7-96CA-A545BE99DBE9}" type="slidenum">
              <a:rPr lang="en-US">
                <a:solidFill>
                  <a:prstClr val="black">
                    <a:lumMod val="50000"/>
                    <a:lumOff val="50000"/>
                  </a:prstClr>
                </a:solidFill>
              </a:rPr>
              <a:pPr>
                <a:defRPr/>
              </a:pPr>
              <a:t>‹#›</a:t>
            </a:fld>
            <a:endParaRPr lang="en-US">
              <a:solidFill>
                <a:prstClr val="black">
                  <a:lumMod val="50000"/>
                  <a:lumOff val="50000"/>
                </a:prstClr>
              </a:solidFill>
            </a:endParaRPr>
          </a:p>
        </p:txBody>
      </p:sp>
    </p:spTree>
    <p:extLst>
      <p:ext uri="{BB962C8B-B14F-4D97-AF65-F5344CB8AC3E}">
        <p14:creationId xmlns:p14="http://schemas.microsoft.com/office/powerpoint/2010/main" val="2745804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6B78535-BFDB-44C5-AB5C-4246CFCAF5A4}" type="slidenum">
              <a:rPr lang="en-US">
                <a:solidFill>
                  <a:prstClr val="black">
                    <a:lumMod val="50000"/>
                    <a:lumOff val="50000"/>
                  </a:prstClr>
                </a:solidFill>
              </a:rPr>
              <a:pPr>
                <a:defRPr/>
              </a:pPr>
              <a:t>‹#›</a:t>
            </a:fld>
            <a:endParaRPr lang="en-US">
              <a:solidFill>
                <a:prstClr val="black">
                  <a:lumMod val="50000"/>
                  <a:lumOff val="50000"/>
                </a:prstClr>
              </a:solidFill>
            </a:endParaRPr>
          </a:p>
        </p:txBody>
      </p:sp>
    </p:spTree>
    <p:extLst>
      <p:ext uri="{BB962C8B-B14F-4D97-AF65-F5344CB8AC3E}">
        <p14:creationId xmlns:p14="http://schemas.microsoft.com/office/powerpoint/2010/main" val="1375797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A03B7E-9AB7-4529-BA2F-9711B6BA82FE}" type="slidenum">
              <a:rPr lang="en-US">
                <a:solidFill>
                  <a:prstClr val="black">
                    <a:lumMod val="50000"/>
                    <a:lumOff val="50000"/>
                  </a:prstClr>
                </a:solidFill>
              </a:rPr>
              <a:pPr>
                <a:defRPr/>
              </a:pPr>
              <a:t>‹#›</a:t>
            </a:fld>
            <a:endParaRPr lang="en-US">
              <a:solidFill>
                <a:prstClr val="black">
                  <a:lumMod val="50000"/>
                  <a:lumOff val="50000"/>
                </a:prstClr>
              </a:solidFill>
            </a:endParaRPr>
          </a:p>
        </p:txBody>
      </p:sp>
    </p:spTree>
    <p:extLst>
      <p:ext uri="{BB962C8B-B14F-4D97-AF65-F5344CB8AC3E}">
        <p14:creationId xmlns:p14="http://schemas.microsoft.com/office/powerpoint/2010/main" val="15819440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86388-E15E-4992-B323-8C1DC8C2495B}"/>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2418929-C158-4F99-90DD-7E0B2D7C8B56}"/>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3950EFD6-A7CA-4FFE-B51F-113309F6645D}"/>
              </a:ext>
            </a:extLst>
          </p:cNvPr>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a:extLst>
              <a:ext uri="{FF2B5EF4-FFF2-40B4-BE49-F238E27FC236}">
                <a16:creationId xmlns:a16="http://schemas.microsoft.com/office/drawing/2014/main" id="{B4E475F8-F3EC-4C16-9E7A-408C70DB4EF3}"/>
              </a:ext>
            </a:extLst>
          </p:cNvPr>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a:extLst>
              <a:ext uri="{FF2B5EF4-FFF2-40B4-BE49-F238E27FC236}">
                <a16:creationId xmlns:a16="http://schemas.microsoft.com/office/drawing/2014/main" id="{5371AB4C-1262-4DD7-846F-02907B4B2A22}"/>
              </a:ext>
            </a:extLst>
          </p:cNvPr>
          <p:cNvSpPr>
            <a:spLocks noGrp="1" noChangeArrowheads="1"/>
          </p:cNvSpPr>
          <p:nvPr>
            <p:ph type="sldNum" sz="quarter" idx="12"/>
          </p:nvPr>
        </p:nvSpPr>
        <p:spPr>
          <a:ln/>
        </p:spPr>
        <p:txBody>
          <a:bodyPr/>
          <a:lstStyle>
            <a:lvl1pPr>
              <a:defRPr/>
            </a:lvl1pPr>
          </a:lstStyle>
          <a:p>
            <a:fld id="{4449AA6D-34DD-4A67-A126-4EBCEBBEA203}"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0253381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258D1-2456-4A95-B887-888B0F8267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4DF11C-41F7-4717-82CC-2CA89D24CE9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950EFD6-A7CA-4FFE-B51F-113309F6645D}"/>
              </a:ext>
            </a:extLst>
          </p:cNvPr>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a:extLst>
              <a:ext uri="{FF2B5EF4-FFF2-40B4-BE49-F238E27FC236}">
                <a16:creationId xmlns:a16="http://schemas.microsoft.com/office/drawing/2014/main" id="{B4E475F8-F3EC-4C16-9E7A-408C70DB4EF3}"/>
              </a:ext>
            </a:extLst>
          </p:cNvPr>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a:extLst>
              <a:ext uri="{FF2B5EF4-FFF2-40B4-BE49-F238E27FC236}">
                <a16:creationId xmlns:a16="http://schemas.microsoft.com/office/drawing/2014/main" id="{5371AB4C-1262-4DD7-846F-02907B4B2A22}"/>
              </a:ext>
            </a:extLst>
          </p:cNvPr>
          <p:cNvSpPr>
            <a:spLocks noGrp="1" noChangeArrowheads="1"/>
          </p:cNvSpPr>
          <p:nvPr>
            <p:ph type="sldNum" sz="quarter" idx="12"/>
          </p:nvPr>
        </p:nvSpPr>
        <p:spPr>
          <a:ln/>
        </p:spPr>
        <p:txBody>
          <a:bodyPr/>
          <a:lstStyle>
            <a:lvl1pPr>
              <a:defRPr/>
            </a:lvl1pPr>
          </a:lstStyle>
          <a:p>
            <a:fld id="{20E0FA1A-5627-413D-830E-37000BF6D94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5718623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1F321-1DBD-4649-AAE4-58267CB54EE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0996F02-2E3D-45BD-AA85-AFDD602A2047}"/>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4">
            <a:extLst>
              <a:ext uri="{FF2B5EF4-FFF2-40B4-BE49-F238E27FC236}">
                <a16:creationId xmlns:a16="http://schemas.microsoft.com/office/drawing/2014/main" id="{3950EFD6-A7CA-4FFE-B51F-113309F6645D}"/>
              </a:ext>
            </a:extLst>
          </p:cNvPr>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a:extLst>
              <a:ext uri="{FF2B5EF4-FFF2-40B4-BE49-F238E27FC236}">
                <a16:creationId xmlns:a16="http://schemas.microsoft.com/office/drawing/2014/main" id="{B4E475F8-F3EC-4C16-9E7A-408C70DB4EF3}"/>
              </a:ext>
            </a:extLst>
          </p:cNvPr>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a:extLst>
              <a:ext uri="{FF2B5EF4-FFF2-40B4-BE49-F238E27FC236}">
                <a16:creationId xmlns:a16="http://schemas.microsoft.com/office/drawing/2014/main" id="{5371AB4C-1262-4DD7-846F-02907B4B2A22}"/>
              </a:ext>
            </a:extLst>
          </p:cNvPr>
          <p:cNvSpPr>
            <a:spLocks noGrp="1" noChangeArrowheads="1"/>
          </p:cNvSpPr>
          <p:nvPr>
            <p:ph type="sldNum" sz="quarter" idx="12"/>
          </p:nvPr>
        </p:nvSpPr>
        <p:spPr>
          <a:ln/>
        </p:spPr>
        <p:txBody>
          <a:bodyPr/>
          <a:lstStyle>
            <a:lvl1pPr>
              <a:defRPr/>
            </a:lvl1pPr>
          </a:lstStyle>
          <a:p>
            <a:fld id="{771B0468-96DD-4F06-8CDC-BD0A7362640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1158310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B2F56-B4F1-4AED-89E6-3E447D32A1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41DEB6-08C7-4694-918E-0629279E2D72}"/>
              </a:ext>
            </a:extLst>
          </p:cNvPr>
          <p:cNvSpPr>
            <a:spLocks noGrp="1"/>
          </p:cNvSpPr>
          <p:nvPr>
            <p:ph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C634B96-07E8-40E4-8351-B3B158C21599}"/>
              </a:ext>
            </a:extLst>
          </p:cNvPr>
          <p:cNvSpPr>
            <a:spLocks noGrp="1"/>
          </p:cNvSpPr>
          <p:nvPr>
            <p:ph sz="half" idx="2"/>
          </p:nvPr>
        </p:nvSpPr>
        <p:spPr>
          <a:xfrm>
            <a:off x="4648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3950EFD6-A7CA-4FFE-B51F-113309F6645D}"/>
              </a:ext>
            </a:extLst>
          </p:cNvPr>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a:extLst>
              <a:ext uri="{FF2B5EF4-FFF2-40B4-BE49-F238E27FC236}">
                <a16:creationId xmlns:a16="http://schemas.microsoft.com/office/drawing/2014/main" id="{B4E475F8-F3EC-4C16-9E7A-408C70DB4EF3}"/>
              </a:ext>
            </a:extLst>
          </p:cNvPr>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a:extLst>
              <a:ext uri="{FF2B5EF4-FFF2-40B4-BE49-F238E27FC236}">
                <a16:creationId xmlns:a16="http://schemas.microsoft.com/office/drawing/2014/main" id="{5371AB4C-1262-4DD7-846F-02907B4B2A22}"/>
              </a:ext>
            </a:extLst>
          </p:cNvPr>
          <p:cNvSpPr>
            <a:spLocks noGrp="1" noChangeArrowheads="1"/>
          </p:cNvSpPr>
          <p:nvPr>
            <p:ph type="sldNum" sz="quarter" idx="12"/>
          </p:nvPr>
        </p:nvSpPr>
        <p:spPr>
          <a:ln/>
        </p:spPr>
        <p:txBody>
          <a:bodyPr/>
          <a:lstStyle>
            <a:lvl1pPr>
              <a:defRPr/>
            </a:lvl1pPr>
          </a:lstStyle>
          <a:p>
            <a:fld id="{BEFDA1E8-3213-40BB-BADC-2C01F92C009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3277225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9D0BE-2208-4A5D-A33C-1C2F8374CD7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62BE174-8EA0-4193-ACFB-55B5AA704C9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A46DB5F-E079-45F7-9CB4-20F4EDBCAAB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3059C1-FD0D-4384-9647-D565584E4A2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945E602-22B5-4518-9864-720489E3E3C9}"/>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3950EFD6-A7CA-4FFE-B51F-113309F6645D}"/>
              </a:ext>
            </a:extLst>
          </p:cNvPr>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8" name="Rectangle 5">
            <a:extLst>
              <a:ext uri="{FF2B5EF4-FFF2-40B4-BE49-F238E27FC236}">
                <a16:creationId xmlns:a16="http://schemas.microsoft.com/office/drawing/2014/main" id="{B4E475F8-F3EC-4C16-9E7A-408C70DB4EF3}"/>
              </a:ext>
            </a:extLst>
          </p:cNvPr>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9" name="Rectangle 6">
            <a:extLst>
              <a:ext uri="{FF2B5EF4-FFF2-40B4-BE49-F238E27FC236}">
                <a16:creationId xmlns:a16="http://schemas.microsoft.com/office/drawing/2014/main" id="{5371AB4C-1262-4DD7-846F-02907B4B2A22}"/>
              </a:ext>
            </a:extLst>
          </p:cNvPr>
          <p:cNvSpPr>
            <a:spLocks noGrp="1" noChangeArrowheads="1"/>
          </p:cNvSpPr>
          <p:nvPr>
            <p:ph type="sldNum" sz="quarter" idx="12"/>
          </p:nvPr>
        </p:nvSpPr>
        <p:spPr>
          <a:ln/>
        </p:spPr>
        <p:txBody>
          <a:bodyPr/>
          <a:lstStyle>
            <a:lvl1pPr>
              <a:defRPr/>
            </a:lvl1pPr>
          </a:lstStyle>
          <a:p>
            <a:fld id="{DCC4B354-FE88-4072-A5C8-9FF03DF51A2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5179947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98DB6-C77F-46D7-971B-34141181726F}"/>
              </a:ext>
            </a:extLst>
          </p:cNvPr>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3950EFD6-A7CA-4FFE-B51F-113309F6645D}"/>
              </a:ext>
            </a:extLst>
          </p:cNvPr>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4" name="Rectangle 5">
            <a:extLst>
              <a:ext uri="{FF2B5EF4-FFF2-40B4-BE49-F238E27FC236}">
                <a16:creationId xmlns:a16="http://schemas.microsoft.com/office/drawing/2014/main" id="{B4E475F8-F3EC-4C16-9E7A-408C70DB4EF3}"/>
              </a:ext>
            </a:extLst>
          </p:cNvPr>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5" name="Rectangle 6">
            <a:extLst>
              <a:ext uri="{FF2B5EF4-FFF2-40B4-BE49-F238E27FC236}">
                <a16:creationId xmlns:a16="http://schemas.microsoft.com/office/drawing/2014/main" id="{5371AB4C-1262-4DD7-846F-02907B4B2A22}"/>
              </a:ext>
            </a:extLst>
          </p:cNvPr>
          <p:cNvSpPr>
            <a:spLocks noGrp="1" noChangeArrowheads="1"/>
          </p:cNvSpPr>
          <p:nvPr>
            <p:ph type="sldNum" sz="quarter" idx="12"/>
          </p:nvPr>
        </p:nvSpPr>
        <p:spPr>
          <a:ln/>
        </p:spPr>
        <p:txBody>
          <a:bodyPr/>
          <a:lstStyle>
            <a:lvl1pPr>
              <a:defRPr/>
            </a:lvl1pPr>
          </a:lstStyle>
          <a:p>
            <a:fld id="{E36B6B05-5B96-465C-8BB3-0E70713A7C3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54701731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950EFD6-A7CA-4FFE-B51F-113309F6645D}"/>
              </a:ext>
            </a:extLst>
          </p:cNvPr>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3" name="Rectangle 5">
            <a:extLst>
              <a:ext uri="{FF2B5EF4-FFF2-40B4-BE49-F238E27FC236}">
                <a16:creationId xmlns:a16="http://schemas.microsoft.com/office/drawing/2014/main" id="{B4E475F8-F3EC-4C16-9E7A-408C70DB4EF3}"/>
              </a:ext>
            </a:extLst>
          </p:cNvPr>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4" name="Rectangle 6">
            <a:extLst>
              <a:ext uri="{FF2B5EF4-FFF2-40B4-BE49-F238E27FC236}">
                <a16:creationId xmlns:a16="http://schemas.microsoft.com/office/drawing/2014/main" id="{5371AB4C-1262-4DD7-846F-02907B4B2A22}"/>
              </a:ext>
            </a:extLst>
          </p:cNvPr>
          <p:cNvSpPr>
            <a:spLocks noGrp="1" noChangeArrowheads="1"/>
          </p:cNvSpPr>
          <p:nvPr>
            <p:ph type="sldNum" sz="quarter" idx="12"/>
          </p:nvPr>
        </p:nvSpPr>
        <p:spPr>
          <a:ln/>
        </p:spPr>
        <p:txBody>
          <a:bodyPr/>
          <a:lstStyle>
            <a:lvl1pPr>
              <a:defRPr/>
            </a:lvl1pPr>
          </a:lstStyle>
          <a:p>
            <a:fld id="{AFBF3188-B26E-42F0-A80E-030567D0EE3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836542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901EEBA6-8EC8-4B5B-925F-5E310FD3BA0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278F0DA-2C9B-49A9-928A-D6507CFA1A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6C5824D-0854-493A-AF6A-2299A5F3CFBF}"/>
              </a:ext>
            </a:extLst>
          </p:cNvPr>
          <p:cNvSpPr>
            <a:spLocks noGrp="1" noChangeArrowheads="1"/>
          </p:cNvSpPr>
          <p:nvPr>
            <p:ph type="sldNum" sz="quarter" idx="12"/>
          </p:nvPr>
        </p:nvSpPr>
        <p:spPr>
          <a:ln/>
        </p:spPr>
        <p:txBody>
          <a:bodyPr/>
          <a:lstStyle>
            <a:lvl1pPr>
              <a:defRPr/>
            </a:lvl1pPr>
          </a:lstStyle>
          <a:p>
            <a:fld id="{3E2AF50A-467A-4124-A9F5-D393E5948B6D}" type="slidenum">
              <a:rPr lang="en-US" altLang="en-US"/>
              <a:pPr/>
              <a:t>‹#›</a:t>
            </a:fld>
            <a:endParaRPr lang="en-US" altLang="en-US"/>
          </a:p>
        </p:txBody>
      </p:sp>
    </p:spTree>
    <p:extLst>
      <p:ext uri="{BB962C8B-B14F-4D97-AF65-F5344CB8AC3E}">
        <p14:creationId xmlns:p14="http://schemas.microsoft.com/office/powerpoint/2010/main" val="1426095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EF3DB-DDC4-4CAD-9B80-0E54CE5020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21B967A-5FE4-49B8-AC9E-E0484A79DF1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6DC524-2E04-4B21-88ED-6E8CF315682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a:extLst>
              <a:ext uri="{FF2B5EF4-FFF2-40B4-BE49-F238E27FC236}">
                <a16:creationId xmlns:a16="http://schemas.microsoft.com/office/drawing/2014/main" id="{3950EFD6-A7CA-4FFE-B51F-113309F6645D}"/>
              </a:ext>
            </a:extLst>
          </p:cNvPr>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a:extLst>
              <a:ext uri="{FF2B5EF4-FFF2-40B4-BE49-F238E27FC236}">
                <a16:creationId xmlns:a16="http://schemas.microsoft.com/office/drawing/2014/main" id="{B4E475F8-F3EC-4C16-9E7A-408C70DB4EF3}"/>
              </a:ext>
            </a:extLst>
          </p:cNvPr>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a:extLst>
              <a:ext uri="{FF2B5EF4-FFF2-40B4-BE49-F238E27FC236}">
                <a16:creationId xmlns:a16="http://schemas.microsoft.com/office/drawing/2014/main" id="{5371AB4C-1262-4DD7-846F-02907B4B2A22}"/>
              </a:ext>
            </a:extLst>
          </p:cNvPr>
          <p:cNvSpPr>
            <a:spLocks noGrp="1" noChangeArrowheads="1"/>
          </p:cNvSpPr>
          <p:nvPr>
            <p:ph type="sldNum" sz="quarter" idx="12"/>
          </p:nvPr>
        </p:nvSpPr>
        <p:spPr>
          <a:ln/>
        </p:spPr>
        <p:txBody>
          <a:bodyPr/>
          <a:lstStyle>
            <a:lvl1pPr>
              <a:defRPr/>
            </a:lvl1pPr>
          </a:lstStyle>
          <a:p>
            <a:fld id="{FDAB4D91-9247-43F6-A0E6-4BD0EB72EF0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8878063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65D28-9006-40B0-896E-419D7486FFB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EC774C2-D8A7-4648-9BED-772CEABF174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a:extLst>
              <a:ext uri="{FF2B5EF4-FFF2-40B4-BE49-F238E27FC236}">
                <a16:creationId xmlns:a16="http://schemas.microsoft.com/office/drawing/2014/main" id="{AEE83ED1-01AB-4746-860A-F1154272682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a:extLst>
              <a:ext uri="{FF2B5EF4-FFF2-40B4-BE49-F238E27FC236}">
                <a16:creationId xmlns:a16="http://schemas.microsoft.com/office/drawing/2014/main" id="{3950EFD6-A7CA-4FFE-B51F-113309F6645D}"/>
              </a:ext>
            </a:extLst>
          </p:cNvPr>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a:extLst>
              <a:ext uri="{FF2B5EF4-FFF2-40B4-BE49-F238E27FC236}">
                <a16:creationId xmlns:a16="http://schemas.microsoft.com/office/drawing/2014/main" id="{B4E475F8-F3EC-4C16-9E7A-408C70DB4EF3}"/>
              </a:ext>
            </a:extLst>
          </p:cNvPr>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a:extLst>
              <a:ext uri="{FF2B5EF4-FFF2-40B4-BE49-F238E27FC236}">
                <a16:creationId xmlns:a16="http://schemas.microsoft.com/office/drawing/2014/main" id="{5371AB4C-1262-4DD7-846F-02907B4B2A22}"/>
              </a:ext>
            </a:extLst>
          </p:cNvPr>
          <p:cNvSpPr>
            <a:spLocks noGrp="1" noChangeArrowheads="1"/>
          </p:cNvSpPr>
          <p:nvPr>
            <p:ph type="sldNum" sz="quarter" idx="12"/>
          </p:nvPr>
        </p:nvSpPr>
        <p:spPr>
          <a:ln/>
        </p:spPr>
        <p:txBody>
          <a:bodyPr/>
          <a:lstStyle>
            <a:lvl1pPr>
              <a:defRPr/>
            </a:lvl1pPr>
          </a:lstStyle>
          <a:p>
            <a:fld id="{604F5CC6-C322-4A22-9D8C-E4698344DB1E}"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7130687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BAC5A-44A9-432B-8EF8-0BADF05151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D51AF0-4ED7-40FD-819B-5EEA49C429F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950EFD6-A7CA-4FFE-B51F-113309F6645D}"/>
              </a:ext>
            </a:extLst>
          </p:cNvPr>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a:extLst>
              <a:ext uri="{FF2B5EF4-FFF2-40B4-BE49-F238E27FC236}">
                <a16:creationId xmlns:a16="http://schemas.microsoft.com/office/drawing/2014/main" id="{B4E475F8-F3EC-4C16-9E7A-408C70DB4EF3}"/>
              </a:ext>
            </a:extLst>
          </p:cNvPr>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a:extLst>
              <a:ext uri="{FF2B5EF4-FFF2-40B4-BE49-F238E27FC236}">
                <a16:creationId xmlns:a16="http://schemas.microsoft.com/office/drawing/2014/main" id="{5371AB4C-1262-4DD7-846F-02907B4B2A22}"/>
              </a:ext>
            </a:extLst>
          </p:cNvPr>
          <p:cNvSpPr>
            <a:spLocks noGrp="1" noChangeArrowheads="1"/>
          </p:cNvSpPr>
          <p:nvPr>
            <p:ph type="sldNum" sz="quarter" idx="12"/>
          </p:nvPr>
        </p:nvSpPr>
        <p:spPr>
          <a:ln/>
        </p:spPr>
        <p:txBody>
          <a:bodyPr/>
          <a:lstStyle>
            <a:lvl1pPr>
              <a:defRPr/>
            </a:lvl1pPr>
          </a:lstStyle>
          <a:p>
            <a:fld id="{DC76693D-4EED-469C-9C04-E52BB70AB896}"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9648945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77B96F-1AE2-40E5-8083-66AD9B8EF854}"/>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D7F248-DF8B-49D0-99FA-30FA35720E73}"/>
              </a:ext>
            </a:extLst>
          </p:cNvPr>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950EFD6-A7CA-4FFE-B51F-113309F6645D}"/>
              </a:ext>
            </a:extLst>
          </p:cNvPr>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a:extLst>
              <a:ext uri="{FF2B5EF4-FFF2-40B4-BE49-F238E27FC236}">
                <a16:creationId xmlns:a16="http://schemas.microsoft.com/office/drawing/2014/main" id="{B4E475F8-F3EC-4C16-9E7A-408C70DB4EF3}"/>
              </a:ext>
            </a:extLst>
          </p:cNvPr>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a:extLst>
              <a:ext uri="{FF2B5EF4-FFF2-40B4-BE49-F238E27FC236}">
                <a16:creationId xmlns:a16="http://schemas.microsoft.com/office/drawing/2014/main" id="{5371AB4C-1262-4DD7-846F-02907B4B2A22}"/>
              </a:ext>
            </a:extLst>
          </p:cNvPr>
          <p:cNvSpPr>
            <a:spLocks noGrp="1" noChangeArrowheads="1"/>
          </p:cNvSpPr>
          <p:nvPr>
            <p:ph type="sldNum" sz="quarter" idx="12"/>
          </p:nvPr>
        </p:nvSpPr>
        <p:spPr>
          <a:ln/>
        </p:spPr>
        <p:txBody>
          <a:bodyPr/>
          <a:lstStyle>
            <a:lvl1pPr>
              <a:defRPr/>
            </a:lvl1pPr>
          </a:lstStyle>
          <a:p>
            <a:fld id="{6E44A624-88E9-4691-AF77-FEF95D8FE66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6421284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86388-E15E-4992-B323-8C1DC8C2495B}"/>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2418929-C158-4F99-90DD-7E0B2D7C8B56}"/>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3950EFD6-A7CA-4FFE-B51F-113309F6645D}"/>
              </a:ext>
            </a:extLst>
          </p:cNvPr>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a:extLst>
              <a:ext uri="{FF2B5EF4-FFF2-40B4-BE49-F238E27FC236}">
                <a16:creationId xmlns:a16="http://schemas.microsoft.com/office/drawing/2014/main" id="{B4E475F8-F3EC-4C16-9E7A-408C70DB4EF3}"/>
              </a:ext>
            </a:extLst>
          </p:cNvPr>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a:extLst>
              <a:ext uri="{FF2B5EF4-FFF2-40B4-BE49-F238E27FC236}">
                <a16:creationId xmlns:a16="http://schemas.microsoft.com/office/drawing/2014/main" id="{5371AB4C-1262-4DD7-846F-02907B4B2A22}"/>
              </a:ext>
            </a:extLst>
          </p:cNvPr>
          <p:cNvSpPr>
            <a:spLocks noGrp="1" noChangeArrowheads="1"/>
          </p:cNvSpPr>
          <p:nvPr>
            <p:ph type="sldNum" sz="quarter" idx="12"/>
          </p:nvPr>
        </p:nvSpPr>
        <p:spPr>
          <a:ln/>
        </p:spPr>
        <p:txBody>
          <a:bodyPr/>
          <a:lstStyle>
            <a:lvl1pPr>
              <a:defRPr/>
            </a:lvl1pPr>
          </a:lstStyle>
          <a:p>
            <a:fld id="{4449AA6D-34DD-4A67-A126-4EBCEBBEA203}"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5759087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258D1-2456-4A95-B887-888B0F8267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4DF11C-41F7-4717-82CC-2CA89D24CE9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950EFD6-A7CA-4FFE-B51F-113309F6645D}"/>
              </a:ext>
            </a:extLst>
          </p:cNvPr>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a:extLst>
              <a:ext uri="{FF2B5EF4-FFF2-40B4-BE49-F238E27FC236}">
                <a16:creationId xmlns:a16="http://schemas.microsoft.com/office/drawing/2014/main" id="{B4E475F8-F3EC-4C16-9E7A-408C70DB4EF3}"/>
              </a:ext>
            </a:extLst>
          </p:cNvPr>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a:extLst>
              <a:ext uri="{FF2B5EF4-FFF2-40B4-BE49-F238E27FC236}">
                <a16:creationId xmlns:a16="http://schemas.microsoft.com/office/drawing/2014/main" id="{5371AB4C-1262-4DD7-846F-02907B4B2A22}"/>
              </a:ext>
            </a:extLst>
          </p:cNvPr>
          <p:cNvSpPr>
            <a:spLocks noGrp="1" noChangeArrowheads="1"/>
          </p:cNvSpPr>
          <p:nvPr>
            <p:ph type="sldNum" sz="quarter" idx="12"/>
          </p:nvPr>
        </p:nvSpPr>
        <p:spPr>
          <a:ln/>
        </p:spPr>
        <p:txBody>
          <a:bodyPr/>
          <a:lstStyle>
            <a:lvl1pPr>
              <a:defRPr/>
            </a:lvl1pPr>
          </a:lstStyle>
          <a:p>
            <a:fld id="{20E0FA1A-5627-413D-830E-37000BF6D94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34878032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1F321-1DBD-4649-AAE4-58267CB54EE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0996F02-2E3D-45BD-AA85-AFDD602A2047}"/>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4">
            <a:extLst>
              <a:ext uri="{FF2B5EF4-FFF2-40B4-BE49-F238E27FC236}">
                <a16:creationId xmlns:a16="http://schemas.microsoft.com/office/drawing/2014/main" id="{3950EFD6-A7CA-4FFE-B51F-113309F6645D}"/>
              </a:ext>
            </a:extLst>
          </p:cNvPr>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a:extLst>
              <a:ext uri="{FF2B5EF4-FFF2-40B4-BE49-F238E27FC236}">
                <a16:creationId xmlns:a16="http://schemas.microsoft.com/office/drawing/2014/main" id="{B4E475F8-F3EC-4C16-9E7A-408C70DB4EF3}"/>
              </a:ext>
            </a:extLst>
          </p:cNvPr>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a:extLst>
              <a:ext uri="{FF2B5EF4-FFF2-40B4-BE49-F238E27FC236}">
                <a16:creationId xmlns:a16="http://schemas.microsoft.com/office/drawing/2014/main" id="{5371AB4C-1262-4DD7-846F-02907B4B2A22}"/>
              </a:ext>
            </a:extLst>
          </p:cNvPr>
          <p:cNvSpPr>
            <a:spLocks noGrp="1" noChangeArrowheads="1"/>
          </p:cNvSpPr>
          <p:nvPr>
            <p:ph type="sldNum" sz="quarter" idx="12"/>
          </p:nvPr>
        </p:nvSpPr>
        <p:spPr>
          <a:ln/>
        </p:spPr>
        <p:txBody>
          <a:bodyPr/>
          <a:lstStyle>
            <a:lvl1pPr>
              <a:defRPr/>
            </a:lvl1pPr>
          </a:lstStyle>
          <a:p>
            <a:fld id="{771B0468-96DD-4F06-8CDC-BD0A7362640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1428016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B2F56-B4F1-4AED-89E6-3E447D32A1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41DEB6-08C7-4694-918E-0629279E2D72}"/>
              </a:ext>
            </a:extLst>
          </p:cNvPr>
          <p:cNvSpPr>
            <a:spLocks noGrp="1"/>
          </p:cNvSpPr>
          <p:nvPr>
            <p:ph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C634B96-07E8-40E4-8351-B3B158C21599}"/>
              </a:ext>
            </a:extLst>
          </p:cNvPr>
          <p:cNvSpPr>
            <a:spLocks noGrp="1"/>
          </p:cNvSpPr>
          <p:nvPr>
            <p:ph sz="half" idx="2"/>
          </p:nvPr>
        </p:nvSpPr>
        <p:spPr>
          <a:xfrm>
            <a:off x="4648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3950EFD6-A7CA-4FFE-B51F-113309F6645D}"/>
              </a:ext>
            </a:extLst>
          </p:cNvPr>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a:extLst>
              <a:ext uri="{FF2B5EF4-FFF2-40B4-BE49-F238E27FC236}">
                <a16:creationId xmlns:a16="http://schemas.microsoft.com/office/drawing/2014/main" id="{B4E475F8-F3EC-4C16-9E7A-408C70DB4EF3}"/>
              </a:ext>
            </a:extLst>
          </p:cNvPr>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a:extLst>
              <a:ext uri="{FF2B5EF4-FFF2-40B4-BE49-F238E27FC236}">
                <a16:creationId xmlns:a16="http://schemas.microsoft.com/office/drawing/2014/main" id="{5371AB4C-1262-4DD7-846F-02907B4B2A22}"/>
              </a:ext>
            </a:extLst>
          </p:cNvPr>
          <p:cNvSpPr>
            <a:spLocks noGrp="1" noChangeArrowheads="1"/>
          </p:cNvSpPr>
          <p:nvPr>
            <p:ph type="sldNum" sz="quarter" idx="12"/>
          </p:nvPr>
        </p:nvSpPr>
        <p:spPr>
          <a:ln/>
        </p:spPr>
        <p:txBody>
          <a:bodyPr/>
          <a:lstStyle>
            <a:lvl1pPr>
              <a:defRPr/>
            </a:lvl1pPr>
          </a:lstStyle>
          <a:p>
            <a:fld id="{BEFDA1E8-3213-40BB-BADC-2C01F92C009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00624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9D0BE-2208-4A5D-A33C-1C2F8374CD7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62BE174-8EA0-4193-ACFB-55B5AA704C9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A46DB5F-E079-45F7-9CB4-20F4EDBCAAB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3059C1-FD0D-4384-9647-D565584E4A2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945E602-22B5-4518-9864-720489E3E3C9}"/>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3950EFD6-A7CA-4FFE-B51F-113309F6645D}"/>
              </a:ext>
            </a:extLst>
          </p:cNvPr>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8" name="Rectangle 5">
            <a:extLst>
              <a:ext uri="{FF2B5EF4-FFF2-40B4-BE49-F238E27FC236}">
                <a16:creationId xmlns:a16="http://schemas.microsoft.com/office/drawing/2014/main" id="{B4E475F8-F3EC-4C16-9E7A-408C70DB4EF3}"/>
              </a:ext>
            </a:extLst>
          </p:cNvPr>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9" name="Rectangle 6">
            <a:extLst>
              <a:ext uri="{FF2B5EF4-FFF2-40B4-BE49-F238E27FC236}">
                <a16:creationId xmlns:a16="http://schemas.microsoft.com/office/drawing/2014/main" id="{5371AB4C-1262-4DD7-846F-02907B4B2A22}"/>
              </a:ext>
            </a:extLst>
          </p:cNvPr>
          <p:cNvSpPr>
            <a:spLocks noGrp="1" noChangeArrowheads="1"/>
          </p:cNvSpPr>
          <p:nvPr>
            <p:ph type="sldNum" sz="quarter" idx="12"/>
          </p:nvPr>
        </p:nvSpPr>
        <p:spPr>
          <a:ln/>
        </p:spPr>
        <p:txBody>
          <a:bodyPr/>
          <a:lstStyle>
            <a:lvl1pPr>
              <a:defRPr/>
            </a:lvl1pPr>
          </a:lstStyle>
          <a:p>
            <a:fld id="{DCC4B354-FE88-4072-A5C8-9FF03DF51A2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78910612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98DB6-C77F-46D7-971B-34141181726F}"/>
              </a:ext>
            </a:extLst>
          </p:cNvPr>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3950EFD6-A7CA-4FFE-B51F-113309F6645D}"/>
              </a:ext>
            </a:extLst>
          </p:cNvPr>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4" name="Rectangle 5">
            <a:extLst>
              <a:ext uri="{FF2B5EF4-FFF2-40B4-BE49-F238E27FC236}">
                <a16:creationId xmlns:a16="http://schemas.microsoft.com/office/drawing/2014/main" id="{B4E475F8-F3EC-4C16-9E7A-408C70DB4EF3}"/>
              </a:ext>
            </a:extLst>
          </p:cNvPr>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5" name="Rectangle 6">
            <a:extLst>
              <a:ext uri="{FF2B5EF4-FFF2-40B4-BE49-F238E27FC236}">
                <a16:creationId xmlns:a16="http://schemas.microsoft.com/office/drawing/2014/main" id="{5371AB4C-1262-4DD7-846F-02907B4B2A22}"/>
              </a:ext>
            </a:extLst>
          </p:cNvPr>
          <p:cNvSpPr>
            <a:spLocks noGrp="1" noChangeArrowheads="1"/>
          </p:cNvSpPr>
          <p:nvPr>
            <p:ph type="sldNum" sz="quarter" idx="12"/>
          </p:nvPr>
        </p:nvSpPr>
        <p:spPr>
          <a:ln/>
        </p:spPr>
        <p:txBody>
          <a:bodyPr/>
          <a:lstStyle>
            <a:lvl1pPr>
              <a:defRPr/>
            </a:lvl1pPr>
          </a:lstStyle>
          <a:p>
            <a:fld id="{E36B6B05-5B96-465C-8BB3-0E70713A7C3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811977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901EEBA6-8EC8-4B5B-925F-5E310FD3BA0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278F0DA-2C9B-49A9-928A-D6507CFA1A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6C5824D-0854-493A-AF6A-2299A5F3CFBF}"/>
              </a:ext>
            </a:extLst>
          </p:cNvPr>
          <p:cNvSpPr>
            <a:spLocks noGrp="1" noChangeArrowheads="1"/>
          </p:cNvSpPr>
          <p:nvPr>
            <p:ph type="sldNum" sz="quarter" idx="12"/>
          </p:nvPr>
        </p:nvSpPr>
        <p:spPr>
          <a:ln/>
        </p:spPr>
        <p:txBody>
          <a:bodyPr/>
          <a:lstStyle>
            <a:lvl1pPr>
              <a:defRPr/>
            </a:lvl1pPr>
          </a:lstStyle>
          <a:p>
            <a:fld id="{28548036-3A92-4B72-9D09-C20FB4B0C037}" type="slidenum">
              <a:rPr lang="en-US" altLang="en-US"/>
              <a:pPr/>
              <a:t>‹#›</a:t>
            </a:fld>
            <a:endParaRPr lang="en-US" altLang="en-US"/>
          </a:p>
        </p:txBody>
      </p:sp>
    </p:spTree>
    <p:extLst>
      <p:ext uri="{BB962C8B-B14F-4D97-AF65-F5344CB8AC3E}">
        <p14:creationId xmlns:p14="http://schemas.microsoft.com/office/powerpoint/2010/main" val="419440577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950EFD6-A7CA-4FFE-B51F-113309F6645D}"/>
              </a:ext>
            </a:extLst>
          </p:cNvPr>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3" name="Rectangle 5">
            <a:extLst>
              <a:ext uri="{FF2B5EF4-FFF2-40B4-BE49-F238E27FC236}">
                <a16:creationId xmlns:a16="http://schemas.microsoft.com/office/drawing/2014/main" id="{B4E475F8-F3EC-4C16-9E7A-408C70DB4EF3}"/>
              </a:ext>
            </a:extLst>
          </p:cNvPr>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4" name="Rectangle 6">
            <a:extLst>
              <a:ext uri="{FF2B5EF4-FFF2-40B4-BE49-F238E27FC236}">
                <a16:creationId xmlns:a16="http://schemas.microsoft.com/office/drawing/2014/main" id="{5371AB4C-1262-4DD7-846F-02907B4B2A22}"/>
              </a:ext>
            </a:extLst>
          </p:cNvPr>
          <p:cNvSpPr>
            <a:spLocks noGrp="1" noChangeArrowheads="1"/>
          </p:cNvSpPr>
          <p:nvPr>
            <p:ph type="sldNum" sz="quarter" idx="12"/>
          </p:nvPr>
        </p:nvSpPr>
        <p:spPr>
          <a:ln/>
        </p:spPr>
        <p:txBody>
          <a:bodyPr/>
          <a:lstStyle>
            <a:lvl1pPr>
              <a:defRPr/>
            </a:lvl1pPr>
          </a:lstStyle>
          <a:p>
            <a:fld id="{AFBF3188-B26E-42F0-A80E-030567D0EE3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4623289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EF3DB-DDC4-4CAD-9B80-0E54CE5020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21B967A-5FE4-49B8-AC9E-E0484A79DF1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6DC524-2E04-4B21-88ED-6E8CF315682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a:extLst>
              <a:ext uri="{FF2B5EF4-FFF2-40B4-BE49-F238E27FC236}">
                <a16:creationId xmlns:a16="http://schemas.microsoft.com/office/drawing/2014/main" id="{3950EFD6-A7CA-4FFE-B51F-113309F6645D}"/>
              </a:ext>
            </a:extLst>
          </p:cNvPr>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a:extLst>
              <a:ext uri="{FF2B5EF4-FFF2-40B4-BE49-F238E27FC236}">
                <a16:creationId xmlns:a16="http://schemas.microsoft.com/office/drawing/2014/main" id="{B4E475F8-F3EC-4C16-9E7A-408C70DB4EF3}"/>
              </a:ext>
            </a:extLst>
          </p:cNvPr>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a:extLst>
              <a:ext uri="{FF2B5EF4-FFF2-40B4-BE49-F238E27FC236}">
                <a16:creationId xmlns:a16="http://schemas.microsoft.com/office/drawing/2014/main" id="{5371AB4C-1262-4DD7-846F-02907B4B2A22}"/>
              </a:ext>
            </a:extLst>
          </p:cNvPr>
          <p:cNvSpPr>
            <a:spLocks noGrp="1" noChangeArrowheads="1"/>
          </p:cNvSpPr>
          <p:nvPr>
            <p:ph type="sldNum" sz="quarter" idx="12"/>
          </p:nvPr>
        </p:nvSpPr>
        <p:spPr>
          <a:ln/>
        </p:spPr>
        <p:txBody>
          <a:bodyPr/>
          <a:lstStyle>
            <a:lvl1pPr>
              <a:defRPr/>
            </a:lvl1pPr>
          </a:lstStyle>
          <a:p>
            <a:fld id="{FDAB4D91-9247-43F6-A0E6-4BD0EB72EF0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70479462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65D28-9006-40B0-896E-419D7486FFB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EC774C2-D8A7-4648-9BED-772CEABF174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a:extLst>
              <a:ext uri="{FF2B5EF4-FFF2-40B4-BE49-F238E27FC236}">
                <a16:creationId xmlns:a16="http://schemas.microsoft.com/office/drawing/2014/main" id="{AEE83ED1-01AB-4746-860A-F1154272682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a:extLst>
              <a:ext uri="{FF2B5EF4-FFF2-40B4-BE49-F238E27FC236}">
                <a16:creationId xmlns:a16="http://schemas.microsoft.com/office/drawing/2014/main" id="{3950EFD6-A7CA-4FFE-B51F-113309F6645D}"/>
              </a:ext>
            </a:extLst>
          </p:cNvPr>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a:extLst>
              <a:ext uri="{FF2B5EF4-FFF2-40B4-BE49-F238E27FC236}">
                <a16:creationId xmlns:a16="http://schemas.microsoft.com/office/drawing/2014/main" id="{B4E475F8-F3EC-4C16-9E7A-408C70DB4EF3}"/>
              </a:ext>
            </a:extLst>
          </p:cNvPr>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a:extLst>
              <a:ext uri="{FF2B5EF4-FFF2-40B4-BE49-F238E27FC236}">
                <a16:creationId xmlns:a16="http://schemas.microsoft.com/office/drawing/2014/main" id="{5371AB4C-1262-4DD7-846F-02907B4B2A22}"/>
              </a:ext>
            </a:extLst>
          </p:cNvPr>
          <p:cNvSpPr>
            <a:spLocks noGrp="1" noChangeArrowheads="1"/>
          </p:cNvSpPr>
          <p:nvPr>
            <p:ph type="sldNum" sz="quarter" idx="12"/>
          </p:nvPr>
        </p:nvSpPr>
        <p:spPr>
          <a:ln/>
        </p:spPr>
        <p:txBody>
          <a:bodyPr/>
          <a:lstStyle>
            <a:lvl1pPr>
              <a:defRPr/>
            </a:lvl1pPr>
          </a:lstStyle>
          <a:p>
            <a:fld id="{604F5CC6-C322-4A22-9D8C-E4698344DB1E}"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22471674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BAC5A-44A9-432B-8EF8-0BADF05151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D51AF0-4ED7-40FD-819B-5EEA49C429F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950EFD6-A7CA-4FFE-B51F-113309F6645D}"/>
              </a:ext>
            </a:extLst>
          </p:cNvPr>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a:extLst>
              <a:ext uri="{FF2B5EF4-FFF2-40B4-BE49-F238E27FC236}">
                <a16:creationId xmlns:a16="http://schemas.microsoft.com/office/drawing/2014/main" id="{B4E475F8-F3EC-4C16-9E7A-408C70DB4EF3}"/>
              </a:ext>
            </a:extLst>
          </p:cNvPr>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a:extLst>
              <a:ext uri="{FF2B5EF4-FFF2-40B4-BE49-F238E27FC236}">
                <a16:creationId xmlns:a16="http://schemas.microsoft.com/office/drawing/2014/main" id="{5371AB4C-1262-4DD7-846F-02907B4B2A22}"/>
              </a:ext>
            </a:extLst>
          </p:cNvPr>
          <p:cNvSpPr>
            <a:spLocks noGrp="1" noChangeArrowheads="1"/>
          </p:cNvSpPr>
          <p:nvPr>
            <p:ph type="sldNum" sz="quarter" idx="12"/>
          </p:nvPr>
        </p:nvSpPr>
        <p:spPr>
          <a:ln/>
        </p:spPr>
        <p:txBody>
          <a:bodyPr/>
          <a:lstStyle>
            <a:lvl1pPr>
              <a:defRPr/>
            </a:lvl1pPr>
          </a:lstStyle>
          <a:p>
            <a:fld id="{DC76693D-4EED-469C-9C04-E52BB70AB896}"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60920444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77B96F-1AE2-40E5-8083-66AD9B8EF854}"/>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D7F248-DF8B-49D0-99FA-30FA35720E73}"/>
              </a:ext>
            </a:extLst>
          </p:cNvPr>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950EFD6-A7CA-4FFE-B51F-113309F6645D}"/>
              </a:ext>
            </a:extLst>
          </p:cNvPr>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a:extLst>
              <a:ext uri="{FF2B5EF4-FFF2-40B4-BE49-F238E27FC236}">
                <a16:creationId xmlns:a16="http://schemas.microsoft.com/office/drawing/2014/main" id="{B4E475F8-F3EC-4C16-9E7A-408C70DB4EF3}"/>
              </a:ext>
            </a:extLst>
          </p:cNvPr>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a:extLst>
              <a:ext uri="{FF2B5EF4-FFF2-40B4-BE49-F238E27FC236}">
                <a16:creationId xmlns:a16="http://schemas.microsoft.com/office/drawing/2014/main" id="{5371AB4C-1262-4DD7-846F-02907B4B2A22}"/>
              </a:ext>
            </a:extLst>
          </p:cNvPr>
          <p:cNvSpPr>
            <a:spLocks noGrp="1" noChangeArrowheads="1"/>
          </p:cNvSpPr>
          <p:nvPr>
            <p:ph type="sldNum" sz="quarter" idx="12"/>
          </p:nvPr>
        </p:nvSpPr>
        <p:spPr>
          <a:ln/>
        </p:spPr>
        <p:txBody>
          <a:bodyPr/>
          <a:lstStyle>
            <a:lvl1pPr>
              <a:defRPr/>
            </a:lvl1pPr>
          </a:lstStyle>
          <a:p>
            <a:fld id="{6E44A624-88E9-4691-AF77-FEF95D8FE66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002648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901EEBA6-8EC8-4B5B-925F-5E310FD3BA0F}"/>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4278F0DA-2C9B-49A9-928A-D6507CFA1A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F6C5824D-0854-493A-AF6A-2299A5F3CFBF}"/>
              </a:ext>
            </a:extLst>
          </p:cNvPr>
          <p:cNvSpPr>
            <a:spLocks noGrp="1" noChangeArrowheads="1"/>
          </p:cNvSpPr>
          <p:nvPr>
            <p:ph type="sldNum" sz="quarter" idx="12"/>
          </p:nvPr>
        </p:nvSpPr>
        <p:spPr>
          <a:ln/>
        </p:spPr>
        <p:txBody>
          <a:bodyPr/>
          <a:lstStyle>
            <a:lvl1pPr>
              <a:defRPr/>
            </a:lvl1pPr>
          </a:lstStyle>
          <a:p>
            <a:fld id="{EE01FAF4-E877-4FC1-8E9B-0C3B4B1597D8}" type="slidenum">
              <a:rPr lang="en-US" altLang="en-US"/>
              <a:pPr/>
              <a:t>‹#›</a:t>
            </a:fld>
            <a:endParaRPr lang="en-US" altLang="en-US"/>
          </a:p>
        </p:txBody>
      </p:sp>
    </p:spTree>
    <p:extLst>
      <p:ext uri="{BB962C8B-B14F-4D97-AF65-F5344CB8AC3E}">
        <p14:creationId xmlns:p14="http://schemas.microsoft.com/office/powerpoint/2010/main" val="2145266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01EEBA6-8EC8-4B5B-925F-5E310FD3BA0F}"/>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4278F0DA-2C9B-49A9-928A-D6507CFA1A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F6C5824D-0854-493A-AF6A-2299A5F3CFBF}"/>
              </a:ext>
            </a:extLst>
          </p:cNvPr>
          <p:cNvSpPr>
            <a:spLocks noGrp="1" noChangeArrowheads="1"/>
          </p:cNvSpPr>
          <p:nvPr>
            <p:ph type="sldNum" sz="quarter" idx="12"/>
          </p:nvPr>
        </p:nvSpPr>
        <p:spPr>
          <a:ln/>
        </p:spPr>
        <p:txBody>
          <a:bodyPr/>
          <a:lstStyle>
            <a:lvl1pPr>
              <a:defRPr/>
            </a:lvl1pPr>
          </a:lstStyle>
          <a:p>
            <a:fld id="{CE286BA7-CCFC-43F5-A852-572E4916AE32}" type="slidenum">
              <a:rPr lang="en-US" altLang="en-US"/>
              <a:pPr/>
              <a:t>‹#›</a:t>
            </a:fld>
            <a:endParaRPr lang="en-US" altLang="en-US"/>
          </a:p>
        </p:txBody>
      </p:sp>
    </p:spTree>
    <p:extLst>
      <p:ext uri="{BB962C8B-B14F-4D97-AF65-F5344CB8AC3E}">
        <p14:creationId xmlns:p14="http://schemas.microsoft.com/office/powerpoint/2010/main" val="2726443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01EEBA6-8EC8-4B5B-925F-5E310FD3BA0F}"/>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4278F0DA-2C9B-49A9-928A-D6507CFA1A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F6C5824D-0854-493A-AF6A-2299A5F3CFBF}"/>
              </a:ext>
            </a:extLst>
          </p:cNvPr>
          <p:cNvSpPr>
            <a:spLocks noGrp="1" noChangeArrowheads="1"/>
          </p:cNvSpPr>
          <p:nvPr>
            <p:ph type="sldNum" sz="quarter" idx="12"/>
          </p:nvPr>
        </p:nvSpPr>
        <p:spPr>
          <a:ln/>
        </p:spPr>
        <p:txBody>
          <a:bodyPr/>
          <a:lstStyle>
            <a:lvl1pPr>
              <a:defRPr/>
            </a:lvl1pPr>
          </a:lstStyle>
          <a:p>
            <a:fld id="{535E25C8-DED0-4E3A-AC33-B558069FAA38}" type="slidenum">
              <a:rPr lang="en-US" altLang="en-US"/>
              <a:pPr/>
              <a:t>‹#›</a:t>
            </a:fld>
            <a:endParaRPr lang="en-US" altLang="en-US"/>
          </a:p>
        </p:txBody>
      </p:sp>
    </p:spTree>
    <p:extLst>
      <p:ext uri="{BB962C8B-B14F-4D97-AF65-F5344CB8AC3E}">
        <p14:creationId xmlns:p14="http://schemas.microsoft.com/office/powerpoint/2010/main" val="912207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01EEBA6-8EC8-4B5B-925F-5E310FD3BA0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278F0DA-2C9B-49A9-928A-D6507CFA1A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6C5824D-0854-493A-AF6A-2299A5F3CFBF}"/>
              </a:ext>
            </a:extLst>
          </p:cNvPr>
          <p:cNvSpPr>
            <a:spLocks noGrp="1" noChangeArrowheads="1"/>
          </p:cNvSpPr>
          <p:nvPr>
            <p:ph type="sldNum" sz="quarter" idx="12"/>
          </p:nvPr>
        </p:nvSpPr>
        <p:spPr>
          <a:ln/>
        </p:spPr>
        <p:txBody>
          <a:bodyPr/>
          <a:lstStyle>
            <a:lvl1pPr>
              <a:defRPr/>
            </a:lvl1pPr>
          </a:lstStyle>
          <a:p>
            <a:fld id="{0927D15C-1DF2-4ABE-B987-70C6D1C523DF}" type="slidenum">
              <a:rPr lang="en-US" altLang="en-US"/>
              <a:pPr/>
              <a:t>‹#›</a:t>
            </a:fld>
            <a:endParaRPr lang="en-US" altLang="en-US"/>
          </a:p>
        </p:txBody>
      </p:sp>
    </p:spTree>
    <p:extLst>
      <p:ext uri="{BB962C8B-B14F-4D97-AF65-F5344CB8AC3E}">
        <p14:creationId xmlns:p14="http://schemas.microsoft.com/office/powerpoint/2010/main" val="2910179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01EEBA6-8EC8-4B5B-925F-5E310FD3BA0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278F0DA-2C9B-49A9-928A-D6507CFA1A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6C5824D-0854-493A-AF6A-2299A5F3CFBF}"/>
              </a:ext>
            </a:extLst>
          </p:cNvPr>
          <p:cNvSpPr>
            <a:spLocks noGrp="1" noChangeArrowheads="1"/>
          </p:cNvSpPr>
          <p:nvPr>
            <p:ph type="sldNum" sz="quarter" idx="12"/>
          </p:nvPr>
        </p:nvSpPr>
        <p:spPr>
          <a:ln/>
        </p:spPr>
        <p:txBody>
          <a:bodyPr/>
          <a:lstStyle>
            <a:lvl1pPr>
              <a:defRPr/>
            </a:lvl1pPr>
          </a:lstStyle>
          <a:p>
            <a:fld id="{732F9CA2-9981-4C88-ADDA-14F34F9901D3}" type="slidenum">
              <a:rPr lang="en-US" altLang="en-US"/>
              <a:pPr/>
              <a:t>‹#›</a:t>
            </a:fld>
            <a:endParaRPr lang="en-US" altLang="en-US"/>
          </a:p>
        </p:txBody>
      </p:sp>
    </p:spTree>
    <p:extLst>
      <p:ext uri="{BB962C8B-B14F-4D97-AF65-F5344CB8AC3E}">
        <p14:creationId xmlns:p14="http://schemas.microsoft.com/office/powerpoint/2010/main" val="3705922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6500" name="Rectangle 4">
            <a:extLst>
              <a:ext uri="{FF2B5EF4-FFF2-40B4-BE49-F238E27FC236}">
                <a16:creationId xmlns:a16="http://schemas.microsoft.com/office/drawing/2014/main" id="{901EEBA6-8EC8-4B5B-925F-5E310FD3BA0F}"/>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6501" name="Rectangle 5">
            <a:extLst>
              <a:ext uri="{FF2B5EF4-FFF2-40B4-BE49-F238E27FC236}">
                <a16:creationId xmlns:a16="http://schemas.microsoft.com/office/drawing/2014/main" id="{4278F0DA-2C9B-49A9-928A-D6507CFA1AD7}"/>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6502" name="Rectangle 6">
            <a:extLst>
              <a:ext uri="{FF2B5EF4-FFF2-40B4-BE49-F238E27FC236}">
                <a16:creationId xmlns:a16="http://schemas.microsoft.com/office/drawing/2014/main" id="{F6C5824D-0854-493A-AF6A-2299A5F3CFBF}"/>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41CE11CC-F31B-4775-8345-CD79529339C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pPr eaLnBrk="1" hangingPunct="1">
              <a:defRPr/>
            </a:pPr>
            <a:endParaRPr lang="en-US">
              <a:solidFill>
                <a:prstClr val="black">
                  <a:lumMod val="50000"/>
                  <a:lumOff val="50000"/>
                </a:prstClr>
              </a:solidFill>
            </a:endParaRPr>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pPr eaLnBrk="1" hangingPunct="1">
              <a:defRPr/>
            </a:pPr>
            <a:endParaRPr lang="en-US">
              <a:solidFill>
                <a:prstClr val="black">
                  <a:lumMod val="50000"/>
                  <a:lumOff val="50000"/>
                </a:prstClr>
              </a:solidFill>
            </a:endParaRP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pPr eaLnBrk="1" hangingPunct="1">
              <a:defRPr/>
            </a:pPr>
            <a:fld id="{B29DE92E-E939-43C5-9BB3-4427E0C3000A}" type="slidenum">
              <a:rPr lang="en-US">
                <a:solidFill>
                  <a:prstClr val="black">
                    <a:lumMod val="50000"/>
                    <a:lumOff val="50000"/>
                  </a:prstClr>
                </a:solidFill>
              </a:rPr>
              <a:pPr eaLnBrk="1" hangingPunct="1">
                <a:defRPr/>
              </a:pPr>
              <a:t>‹#›</a:t>
            </a:fld>
            <a:endParaRPr lang="en-US">
              <a:solidFill>
                <a:prstClr val="black">
                  <a:lumMod val="50000"/>
                  <a:lumOff val="50000"/>
                </a:prstClr>
              </a:solidFill>
            </a:endParaRPr>
          </a:p>
        </p:txBody>
      </p:sp>
    </p:spTree>
    <p:extLst>
      <p:ext uri="{BB962C8B-B14F-4D97-AF65-F5344CB8AC3E}">
        <p14:creationId xmlns:p14="http://schemas.microsoft.com/office/powerpoint/2010/main" val="29644252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319088" indent="-319088" algn="r" rtl="0" eaLnBrk="0" fontAlgn="base" hangingPunct="0">
        <a:spcBef>
          <a:spcPct val="0"/>
        </a:spcBef>
        <a:spcAft>
          <a:spcPct val="0"/>
        </a:spcAft>
        <a:buClr>
          <a:srgbClr val="C3260C"/>
        </a:buClr>
        <a:buSzPct val="128000"/>
        <a:buFont typeface="Georgia"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2pPr>
      <a:lvl3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3pPr>
      <a:lvl4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4pPr>
      <a:lvl5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itchFamily="18" charset="0"/>
        <a:buChar char="*"/>
        <a:defRPr sz="2400"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9460" name="Rectangle 4">
            <a:extLst>
              <a:ext uri="{FF2B5EF4-FFF2-40B4-BE49-F238E27FC236}">
                <a16:creationId xmlns:a16="http://schemas.microsoft.com/office/drawing/2014/main" id="{3950EFD6-A7CA-4FFE-B51F-113309F6645D}"/>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anose="020B0604020202020204" pitchFamily="34" charset="0"/>
              </a:defRPr>
            </a:lvl1pPr>
          </a:lstStyle>
          <a:p>
            <a:pPr>
              <a:defRPr/>
            </a:pPr>
            <a:endParaRPr lang="en-US" altLang="en-US">
              <a:solidFill>
                <a:srgbClr val="000000"/>
              </a:solidFill>
            </a:endParaRPr>
          </a:p>
        </p:txBody>
      </p:sp>
      <p:sp>
        <p:nvSpPr>
          <p:cNvPr id="19461" name="Rectangle 5">
            <a:extLst>
              <a:ext uri="{FF2B5EF4-FFF2-40B4-BE49-F238E27FC236}">
                <a16:creationId xmlns:a16="http://schemas.microsoft.com/office/drawing/2014/main" id="{B4E475F8-F3EC-4C16-9E7A-408C70DB4EF3}"/>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anose="020B0604020202020204" pitchFamily="34" charset="0"/>
              </a:defRPr>
            </a:lvl1pPr>
          </a:lstStyle>
          <a:p>
            <a:pPr>
              <a:defRPr/>
            </a:pPr>
            <a:endParaRPr lang="en-US" altLang="en-US">
              <a:solidFill>
                <a:srgbClr val="000000"/>
              </a:solidFill>
            </a:endParaRPr>
          </a:p>
        </p:txBody>
      </p:sp>
      <p:sp>
        <p:nvSpPr>
          <p:cNvPr id="19462" name="Rectangle 6">
            <a:extLst>
              <a:ext uri="{FF2B5EF4-FFF2-40B4-BE49-F238E27FC236}">
                <a16:creationId xmlns:a16="http://schemas.microsoft.com/office/drawing/2014/main" id="{5371AB4C-1262-4DD7-846F-02907B4B2A22}"/>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F30FEDE1-4ECE-4A36-969C-CE3712E9663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5617373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9460" name="Rectangle 4">
            <a:extLst>
              <a:ext uri="{FF2B5EF4-FFF2-40B4-BE49-F238E27FC236}">
                <a16:creationId xmlns:a16="http://schemas.microsoft.com/office/drawing/2014/main" id="{3950EFD6-A7CA-4FFE-B51F-113309F6645D}"/>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anose="020B0604020202020204" pitchFamily="34" charset="0"/>
              </a:defRPr>
            </a:lvl1pPr>
          </a:lstStyle>
          <a:p>
            <a:pPr>
              <a:defRPr/>
            </a:pPr>
            <a:endParaRPr lang="en-US" altLang="en-US">
              <a:solidFill>
                <a:srgbClr val="000000"/>
              </a:solidFill>
            </a:endParaRPr>
          </a:p>
        </p:txBody>
      </p:sp>
      <p:sp>
        <p:nvSpPr>
          <p:cNvPr id="19461" name="Rectangle 5">
            <a:extLst>
              <a:ext uri="{FF2B5EF4-FFF2-40B4-BE49-F238E27FC236}">
                <a16:creationId xmlns:a16="http://schemas.microsoft.com/office/drawing/2014/main" id="{B4E475F8-F3EC-4C16-9E7A-408C70DB4EF3}"/>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anose="020B0604020202020204" pitchFamily="34" charset="0"/>
              </a:defRPr>
            </a:lvl1pPr>
          </a:lstStyle>
          <a:p>
            <a:pPr>
              <a:defRPr/>
            </a:pPr>
            <a:endParaRPr lang="en-US" altLang="en-US">
              <a:solidFill>
                <a:srgbClr val="000000"/>
              </a:solidFill>
            </a:endParaRPr>
          </a:p>
        </p:txBody>
      </p:sp>
      <p:sp>
        <p:nvSpPr>
          <p:cNvPr id="19462" name="Rectangle 6">
            <a:extLst>
              <a:ext uri="{FF2B5EF4-FFF2-40B4-BE49-F238E27FC236}">
                <a16:creationId xmlns:a16="http://schemas.microsoft.com/office/drawing/2014/main" id="{5371AB4C-1262-4DD7-846F-02907B4B2A22}"/>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F30FEDE1-4ECE-4A36-969C-CE3712E9663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32281206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1.%20PL7.docx" TargetMode="External"/><Relationship Id="rId4" Type="http://schemas.openxmlformats.org/officeDocument/2006/relationships/hyperlink" Target="../BAI%20TRINH%20BAY%20-%20b&#7843;n%20ch&#237;nh/CAU%20TRUC%20BAO%20CAO%20TDG.doc"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2.%20PL8.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4.%20PL10.docx" TargetMode="External"/><Relationship Id="rId2" Type="http://schemas.openxmlformats.org/officeDocument/2006/relationships/hyperlink" Target="3.%20PL9.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hyperlink" Target="0.%20HSNop.doc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hyperlink" Target="5.%20PL11.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_rels/slide37.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9.jpeg"/><Relationship Id="rId4" Type="http://schemas.openxmlformats.org/officeDocument/2006/relationships/image" Target="../media/image8.png"/></Relationships>
</file>

<file path=ppt/slides/_rels/slide38.xml.rels><?xml version="1.0" encoding="UTF-8" standalone="yes"?>
<Relationships xmlns="http://schemas.openxmlformats.org/package/2006/relationships"><Relationship Id="rId2" Type="http://schemas.openxmlformats.org/officeDocument/2006/relationships/hyperlink" Target="6.%20PL12.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3" Type="http://schemas.openxmlformats.org/officeDocument/2006/relationships/hyperlink" Target="8.%20Chamcong.docx" TargetMode="External"/><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hyperlink" Target="0.%20HSNop.docx" TargetMode="External"/><Relationship Id="rId4" Type="http://schemas.openxmlformats.org/officeDocument/2006/relationships/hyperlink" Target="9.%20MautaikhoanguiDoan.xlsx"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3074" name="Title 1"/>
          <p:cNvSpPr>
            <a:spLocks noGrp="1" noChangeArrowheads="1"/>
          </p:cNvSpPr>
          <p:nvPr>
            <p:ph type="title"/>
          </p:nvPr>
        </p:nvSpPr>
        <p:spPr>
          <a:xfrm>
            <a:off x="0" y="1218415"/>
            <a:ext cx="9144000" cy="5638799"/>
          </a:xfrm>
        </p:spPr>
        <p:txBody>
          <a:bodyPr/>
          <a:lstStyle/>
          <a:p>
            <a:r>
              <a:rPr lang="en-US" altLang="en-US" sz="3200" dirty="0">
                <a:solidFill>
                  <a:srgbClr val="FF0000"/>
                </a:solidFill>
                <a:latin typeface="Times New Roman" pitchFamily="18" charset="0"/>
              </a:rPr>
              <a:t/>
            </a:r>
            <a:br>
              <a:rPr lang="en-US" altLang="en-US" sz="3200" dirty="0">
                <a:solidFill>
                  <a:srgbClr val="FF0000"/>
                </a:solidFill>
                <a:latin typeface="Times New Roman" pitchFamily="18" charset="0"/>
              </a:rPr>
            </a:br>
            <a:r>
              <a:rPr lang="en-US" altLang="en-US" sz="3200" dirty="0" err="1">
                <a:solidFill>
                  <a:srgbClr val="FF0000"/>
                </a:solidFill>
                <a:latin typeface="Times New Roman" pitchFamily="18" charset="0"/>
              </a:rPr>
              <a:t>Sơ</a:t>
            </a:r>
            <a:r>
              <a:rPr lang="en-US" altLang="en-US" sz="3200" dirty="0">
                <a:solidFill>
                  <a:srgbClr val="FF0000"/>
                </a:solidFill>
                <a:latin typeface="Times New Roman" pitchFamily="18" charset="0"/>
              </a:rPr>
              <a:t>̉ </a:t>
            </a:r>
            <a:r>
              <a:rPr lang="en-US" altLang="en-US" sz="3200" dirty="0" err="1">
                <a:solidFill>
                  <a:srgbClr val="FF0000"/>
                </a:solidFill>
                <a:latin typeface="Times New Roman" pitchFamily="18" charset="0"/>
              </a:rPr>
              <a:t>Giáo</a:t>
            </a:r>
            <a:r>
              <a:rPr lang="en-US" altLang="en-US" sz="3200" dirty="0">
                <a:solidFill>
                  <a:srgbClr val="FF0000"/>
                </a:solidFill>
                <a:latin typeface="Times New Roman" pitchFamily="18" charset="0"/>
              </a:rPr>
              <a:t> </a:t>
            </a:r>
            <a:r>
              <a:rPr lang="en-US" altLang="en-US" sz="3200" dirty="0" err="1">
                <a:solidFill>
                  <a:srgbClr val="FF0000"/>
                </a:solidFill>
                <a:latin typeface="Times New Roman" pitchFamily="18" charset="0"/>
              </a:rPr>
              <a:t>dục</a:t>
            </a:r>
            <a:r>
              <a:rPr lang="en-US" altLang="en-US" sz="3200" dirty="0">
                <a:solidFill>
                  <a:srgbClr val="FF0000"/>
                </a:solidFill>
                <a:latin typeface="Times New Roman" pitchFamily="18" charset="0"/>
              </a:rPr>
              <a:t> </a:t>
            </a:r>
            <a:r>
              <a:rPr lang="en-US" altLang="en-US" sz="3200" dirty="0" err="1">
                <a:solidFill>
                  <a:srgbClr val="FF0000"/>
                </a:solidFill>
                <a:latin typeface="Times New Roman" pitchFamily="18" charset="0"/>
              </a:rPr>
              <a:t>va</a:t>
            </a:r>
            <a:r>
              <a:rPr lang="en-US" altLang="en-US" sz="3200" dirty="0">
                <a:solidFill>
                  <a:srgbClr val="FF0000"/>
                </a:solidFill>
                <a:latin typeface="Times New Roman" pitchFamily="18" charset="0"/>
              </a:rPr>
              <a:t>̀ </a:t>
            </a:r>
            <a:r>
              <a:rPr lang="en-US" altLang="en-US" sz="3200" dirty="0" err="1">
                <a:solidFill>
                  <a:srgbClr val="FF0000"/>
                </a:solidFill>
                <a:latin typeface="Times New Roman" pitchFamily="18" charset="0"/>
              </a:rPr>
              <a:t>Đào</a:t>
            </a:r>
            <a:r>
              <a:rPr lang="en-US" altLang="en-US" sz="3200" dirty="0">
                <a:solidFill>
                  <a:srgbClr val="FF0000"/>
                </a:solidFill>
                <a:latin typeface="Times New Roman" pitchFamily="18" charset="0"/>
              </a:rPr>
              <a:t> </a:t>
            </a:r>
            <a:r>
              <a:rPr lang="en-US" altLang="en-US" sz="3200" dirty="0" err="1">
                <a:solidFill>
                  <a:srgbClr val="FF0000"/>
                </a:solidFill>
                <a:latin typeface="Times New Roman" pitchFamily="18" charset="0"/>
              </a:rPr>
              <a:t>tạo</a:t>
            </a:r>
            <a:r>
              <a:rPr lang="en-US" altLang="en-US" sz="3200" dirty="0">
                <a:solidFill>
                  <a:srgbClr val="FF0000"/>
                </a:solidFill>
                <a:latin typeface="Times New Roman" pitchFamily="18" charset="0"/>
              </a:rPr>
              <a:t> </a:t>
            </a:r>
            <a:r>
              <a:rPr lang="en-US" altLang="en-US" sz="3200" dirty="0" err="1">
                <a:solidFill>
                  <a:srgbClr val="FF0000"/>
                </a:solidFill>
                <a:latin typeface="Times New Roman" pitchFamily="18" charset="0"/>
              </a:rPr>
              <a:t>Thành</a:t>
            </a:r>
            <a:r>
              <a:rPr lang="en-US" altLang="en-US" sz="3200" dirty="0">
                <a:solidFill>
                  <a:srgbClr val="FF0000"/>
                </a:solidFill>
                <a:latin typeface="Times New Roman" pitchFamily="18" charset="0"/>
              </a:rPr>
              <a:t> </a:t>
            </a:r>
            <a:r>
              <a:rPr lang="en-US" altLang="en-US" sz="3200" dirty="0" err="1">
                <a:solidFill>
                  <a:srgbClr val="FF0000"/>
                </a:solidFill>
                <a:latin typeface="Times New Roman" pitchFamily="18" charset="0"/>
              </a:rPr>
              <a:t>phô</a:t>
            </a:r>
            <a:r>
              <a:rPr lang="en-US" altLang="en-US" sz="3200" dirty="0">
                <a:solidFill>
                  <a:srgbClr val="FF0000"/>
                </a:solidFill>
                <a:latin typeface="Times New Roman" pitchFamily="18" charset="0"/>
              </a:rPr>
              <a:t>́ </a:t>
            </a:r>
            <a:r>
              <a:rPr lang="en-US" altLang="en-US" sz="3200" dirty="0" err="1">
                <a:solidFill>
                  <a:srgbClr val="FF0000"/>
                </a:solidFill>
                <a:latin typeface="Times New Roman" pitchFamily="18" charset="0"/>
              </a:rPr>
              <a:t>Hô</a:t>
            </a:r>
            <a:r>
              <a:rPr lang="en-US" altLang="en-US" sz="3200" dirty="0">
                <a:solidFill>
                  <a:srgbClr val="FF0000"/>
                </a:solidFill>
                <a:latin typeface="Times New Roman" pitchFamily="18" charset="0"/>
              </a:rPr>
              <a:t>̀ Chí Minh</a:t>
            </a:r>
            <a:br>
              <a:rPr lang="en-US" altLang="en-US" sz="3200" dirty="0">
                <a:solidFill>
                  <a:srgbClr val="FF0000"/>
                </a:solidFill>
                <a:latin typeface="Times New Roman" pitchFamily="18" charset="0"/>
              </a:rPr>
            </a:br>
            <a:r>
              <a:rPr lang="en-US" altLang="en-US" sz="3200" b="1" dirty="0" err="1">
                <a:solidFill>
                  <a:srgbClr val="FF0000"/>
                </a:solidFill>
                <a:latin typeface="Times New Roman" pitchFamily="18" charset="0"/>
              </a:rPr>
              <a:t>Phòng</a:t>
            </a:r>
            <a:r>
              <a:rPr lang="en-US" altLang="en-US" sz="3200" b="1" dirty="0">
                <a:solidFill>
                  <a:srgbClr val="FF0000"/>
                </a:solidFill>
                <a:latin typeface="Times New Roman" pitchFamily="18" charset="0"/>
              </a:rPr>
              <a:t> </a:t>
            </a:r>
            <a:r>
              <a:rPr lang="en-US" altLang="en-US" sz="3200" b="1" dirty="0" err="1">
                <a:solidFill>
                  <a:srgbClr val="FF0000"/>
                </a:solidFill>
                <a:latin typeface="Times New Roman" pitchFamily="18" charset="0"/>
              </a:rPr>
              <a:t>Khảo</a:t>
            </a:r>
            <a:r>
              <a:rPr lang="en-US" altLang="en-US" sz="3200" b="1" dirty="0">
                <a:solidFill>
                  <a:srgbClr val="FF0000"/>
                </a:solidFill>
                <a:latin typeface="Times New Roman" pitchFamily="18" charset="0"/>
              </a:rPr>
              <a:t> </a:t>
            </a:r>
            <a:r>
              <a:rPr lang="en-US" altLang="en-US" sz="3200" b="1" dirty="0" err="1">
                <a:solidFill>
                  <a:srgbClr val="FF0000"/>
                </a:solidFill>
                <a:latin typeface="Times New Roman" pitchFamily="18" charset="0"/>
              </a:rPr>
              <a:t>thi</a:t>
            </a:r>
            <a:r>
              <a:rPr lang="en-US" altLang="en-US" sz="3200" b="1" dirty="0">
                <a:solidFill>
                  <a:srgbClr val="FF0000"/>
                </a:solidFill>
                <a:latin typeface="Times New Roman" pitchFamily="18" charset="0"/>
              </a:rPr>
              <a:t>́ </a:t>
            </a:r>
            <a:r>
              <a:rPr lang="en-US" altLang="en-US" sz="3200" b="1" dirty="0" err="1">
                <a:solidFill>
                  <a:srgbClr val="FF0000"/>
                </a:solidFill>
                <a:latin typeface="Times New Roman" pitchFamily="18" charset="0"/>
              </a:rPr>
              <a:t>va</a:t>
            </a:r>
            <a:r>
              <a:rPr lang="en-US" altLang="en-US" sz="3200" b="1" dirty="0">
                <a:solidFill>
                  <a:srgbClr val="FF0000"/>
                </a:solidFill>
                <a:latin typeface="Times New Roman" pitchFamily="18" charset="0"/>
              </a:rPr>
              <a:t>̀ </a:t>
            </a:r>
            <a:r>
              <a:rPr lang="en-US" altLang="en-US" sz="3200" b="1" dirty="0" err="1">
                <a:solidFill>
                  <a:srgbClr val="FF0000"/>
                </a:solidFill>
                <a:latin typeface="Times New Roman" pitchFamily="18" charset="0"/>
              </a:rPr>
              <a:t>Kiểm</a:t>
            </a:r>
            <a:r>
              <a:rPr lang="en-US" altLang="en-US" sz="3200" b="1" dirty="0">
                <a:solidFill>
                  <a:srgbClr val="FF0000"/>
                </a:solidFill>
                <a:latin typeface="Times New Roman" pitchFamily="18" charset="0"/>
              </a:rPr>
              <a:t> </a:t>
            </a:r>
            <a:r>
              <a:rPr lang="en-US" altLang="en-US" sz="3200" b="1" dirty="0" err="1">
                <a:solidFill>
                  <a:srgbClr val="FF0000"/>
                </a:solidFill>
                <a:latin typeface="Times New Roman" pitchFamily="18" charset="0"/>
              </a:rPr>
              <a:t>định</a:t>
            </a:r>
            <a:r>
              <a:rPr lang="en-US" altLang="en-US" sz="3200" b="1" dirty="0">
                <a:solidFill>
                  <a:srgbClr val="FF0000"/>
                </a:solidFill>
                <a:latin typeface="Times New Roman" pitchFamily="18" charset="0"/>
              </a:rPr>
              <a:t> </a:t>
            </a:r>
            <a:r>
              <a:rPr lang="en-US" altLang="en-US" sz="3200" b="1" dirty="0" err="1">
                <a:solidFill>
                  <a:srgbClr val="FF0000"/>
                </a:solidFill>
                <a:latin typeface="Times New Roman" pitchFamily="18" charset="0"/>
              </a:rPr>
              <a:t>chất</a:t>
            </a:r>
            <a:r>
              <a:rPr lang="en-US" altLang="en-US" sz="3200" b="1" dirty="0">
                <a:solidFill>
                  <a:srgbClr val="FF0000"/>
                </a:solidFill>
                <a:latin typeface="Times New Roman" pitchFamily="18" charset="0"/>
              </a:rPr>
              <a:t> </a:t>
            </a:r>
            <a:r>
              <a:rPr lang="en-US" altLang="en-US" sz="3200" b="1" dirty="0" err="1">
                <a:solidFill>
                  <a:srgbClr val="FF0000"/>
                </a:solidFill>
                <a:latin typeface="Times New Roman" pitchFamily="18" charset="0"/>
              </a:rPr>
              <a:t>lượng</a:t>
            </a:r>
            <a:r>
              <a:rPr lang="en-US" altLang="en-US" sz="3200" b="1" dirty="0">
                <a:solidFill>
                  <a:srgbClr val="FF0000"/>
                </a:solidFill>
                <a:latin typeface="Times New Roman" pitchFamily="18" charset="0"/>
              </a:rPr>
              <a:t> </a:t>
            </a:r>
            <a:r>
              <a:rPr lang="en-US" altLang="en-US" sz="3200" b="1" dirty="0" err="1">
                <a:solidFill>
                  <a:srgbClr val="FF0000"/>
                </a:solidFill>
                <a:latin typeface="Times New Roman" pitchFamily="18" charset="0"/>
              </a:rPr>
              <a:t>giáo</a:t>
            </a:r>
            <a:r>
              <a:rPr lang="en-US" altLang="en-US" sz="3200" b="1" dirty="0">
                <a:solidFill>
                  <a:srgbClr val="FF0000"/>
                </a:solidFill>
                <a:latin typeface="Times New Roman" pitchFamily="18" charset="0"/>
              </a:rPr>
              <a:t> </a:t>
            </a:r>
            <a:r>
              <a:rPr lang="en-US" altLang="en-US" sz="3200" b="1" dirty="0" err="1">
                <a:solidFill>
                  <a:srgbClr val="FF0000"/>
                </a:solidFill>
                <a:latin typeface="Times New Roman" pitchFamily="18" charset="0"/>
              </a:rPr>
              <a:t>dục</a:t>
            </a:r>
            <a:r>
              <a:rPr lang="en-US" altLang="en-US" sz="3200" b="1" dirty="0">
                <a:solidFill>
                  <a:srgbClr val="FF0000"/>
                </a:solidFill>
                <a:latin typeface="Times New Roman" pitchFamily="18" charset="0"/>
              </a:rPr>
              <a:t/>
            </a:r>
            <a:br>
              <a:rPr lang="en-US" altLang="en-US" sz="3200" b="1" dirty="0">
                <a:solidFill>
                  <a:srgbClr val="FF0000"/>
                </a:solidFill>
                <a:latin typeface="Times New Roman" pitchFamily="18" charset="0"/>
              </a:rPr>
            </a:br>
            <a:r>
              <a:rPr lang="en-US" altLang="en-US" sz="5400" b="1" dirty="0">
                <a:solidFill>
                  <a:srgbClr val="FF0000"/>
                </a:solidFill>
                <a:latin typeface="Times New Roman" pitchFamily="18" charset="0"/>
              </a:rPr>
              <a:t/>
            </a:r>
            <a:br>
              <a:rPr lang="en-US" altLang="en-US" sz="5400" b="1" dirty="0">
                <a:solidFill>
                  <a:srgbClr val="FF0000"/>
                </a:solidFill>
                <a:latin typeface="Times New Roman" pitchFamily="18" charset="0"/>
              </a:rPr>
            </a:br>
            <a:r>
              <a:rPr lang="en-US" altLang="en-US" sz="5400" b="1" dirty="0">
                <a:solidFill>
                  <a:srgbClr val="0000CC"/>
                </a:solidFill>
                <a:latin typeface="Times New Roman" pitchFamily="18" charset="0"/>
              </a:rPr>
              <a:t>ĐÁNH GIÁ NGOÀI</a:t>
            </a:r>
            <a:br>
              <a:rPr lang="en-US" altLang="en-US" sz="5400" b="1" dirty="0">
                <a:solidFill>
                  <a:srgbClr val="0000CC"/>
                </a:solidFill>
                <a:latin typeface="Times New Roman" pitchFamily="18" charset="0"/>
              </a:rPr>
            </a:br>
            <a:r>
              <a:rPr lang="en-US" altLang="en-US" sz="5400" b="1" dirty="0">
                <a:solidFill>
                  <a:srgbClr val="0000CC"/>
                </a:solidFill>
                <a:latin typeface="Times New Roman" pitchFamily="18" charset="0"/>
              </a:rPr>
              <a:t>CƠ SỞ GIÁO DỤC</a:t>
            </a:r>
            <a:br>
              <a:rPr lang="en-US" altLang="en-US" sz="5400" b="1" dirty="0">
                <a:solidFill>
                  <a:srgbClr val="0000CC"/>
                </a:solidFill>
                <a:latin typeface="Times New Roman" pitchFamily="18" charset="0"/>
              </a:rPr>
            </a:br>
            <a:r>
              <a:rPr lang="en-US" altLang="en-US" sz="5400" b="1" dirty="0">
                <a:solidFill>
                  <a:srgbClr val="0000CC"/>
                </a:solidFill>
                <a:latin typeface="Times New Roman" pitchFamily="18" charset="0"/>
              </a:rPr>
              <a:t>                                </a:t>
            </a:r>
            <a:r>
              <a:rPr lang="en-US" altLang="en-US" sz="5400" dirty="0">
                <a:solidFill>
                  <a:srgbClr val="FFFF00"/>
                </a:solidFill>
                <a:latin typeface="Times New Roman" panose="02020603050405020304" pitchFamily="18" charset="0"/>
                <a:cs typeface="Times New Roman" panose="02020603050405020304" pitchFamily="18" charset="0"/>
              </a:rPr>
              <a:t/>
            </a:r>
            <a:br>
              <a:rPr lang="en-US" altLang="en-US" sz="5400" dirty="0">
                <a:solidFill>
                  <a:srgbClr val="FFFF00"/>
                </a:solidFill>
                <a:latin typeface="Times New Roman" panose="02020603050405020304" pitchFamily="18" charset="0"/>
                <a:cs typeface="Times New Roman" panose="02020603050405020304" pitchFamily="18" charset="0"/>
              </a:rPr>
            </a:br>
            <a:endParaRPr lang="en-US" altLang="en-US" sz="5400" dirty="0">
              <a:solidFill>
                <a:srgbClr val="FFFF00"/>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9743" y="0"/>
            <a:ext cx="1338943" cy="137256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53000" y="237392"/>
            <a:ext cx="3886200" cy="2362200"/>
          </a:xfrm>
        </p:spPr>
        <p:txBody>
          <a:bodyPr/>
          <a:lstStyle/>
          <a:p>
            <a:r>
              <a:rPr lang="en-GB" sz="3600" dirty="0" err="1">
                <a:solidFill>
                  <a:srgbClr val="FF0000"/>
                </a:solidFill>
                <a:latin typeface="Times New Roman" panose="02020603050405020304" pitchFamily="18" charset="0"/>
                <a:cs typeface="Times New Roman" panose="02020603050405020304" pitchFamily="18" charset="0"/>
              </a:rPr>
              <a:t>Mức</a:t>
            </a:r>
            <a:r>
              <a:rPr lang="en-GB" sz="3600" dirty="0">
                <a:solidFill>
                  <a:srgbClr val="FF0000"/>
                </a:solidFill>
                <a:latin typeface="Times New Roman" panose="02020603050405020304" pitchFamily="18" charset="0"/>
                <a:cs typeface="Times New Roman" panose="02020603050405020304" pitchFamily="18" charset="0"/>
              </a:rPr>
              <a:t> 1: 22 </a:t>
            </a:r>
            <a:r>
              <a:rPr lang="en-GB" sz="3600" dirty="0" err="1">
                <a:solidFill>
                  <a:srgbClr val="FF0000"/>
                </a:solidFill>
                <a:latin typeface="Times New Roman" panose="02020603050405020304" pitchFamily="18" charset="0"/>
                <a:cs typeface="Times New Roman" panose="02020603050405020304" pitchFamily="18" charset="0"/>
              </a:rPr>
              <a:t>tiêu</a:t>
            </a:r>
            <a:r>
              <a:rPr lang="en-GB" sz="3600" dirty="0">
                <a:solidFill>
                  <a:srgbClr val="FF0000"/>
                </a:solidFill>
                <a:latin typeface="Times New Roman" panose="02020603050405020304" pitchFamily="18" charset="0"/>
                <a:cs typeface="Times New Roman" panose="02020603050405020304" pitchFamily="18" charset="0"/>
              </a:rPr>
              <a:t> </a:t>
            </a:r>
            <a:r>
              <a:rPr lang="en-GB" sz="3600" dirty="0" err="1">
                <a:solidFill>
                  <a:srgbClr val="FF0000"/>
                </a:solidFill>
                <a:latin typeface="Times New Roman" panose="02020603050405020304" pitchFamily="18" charset="0"/>
                <a:cs typeface="Times New Roman" panose="02020603050405020304" pitchFamily="18" charset="0"/>
              </a:rPr>
              <a:t>chí</a:t>
            </a:r>
            <a:r>
              <a:rPr lang="en-GB" sz="3600" dirty="0">
                <a:solidFill>
                  <a:srgbClr val="FF0000"/>
                </a:solidFill>
                <a:latin typeface="Times New Roman" panose="02020603050405020304" pitchFamily="18" charset="0"/>
                <a:cs typeface="Times New Roman" panose="02020603050405020304" pitchFamily="18" charset="0"/>
              </a:rPr>
              <a:t>; </a:t>
            </a:r>
            <a:r>
              <a:rPr lang="en-GB" sz="3600" dirty="0" err="1">
                <a:solidFill>
                  <a:srgbClr val="FF0000"/>
                </a:solidFill>
                <a:latin typeface="Times New Roman" panose="02020603050405020304" pitchFamily="18" charset="0"/>
                <a:cs typeface="Times New Roman" panose="02020603050405020304" pitchFamily="18" charset="0"/>
              </a:rPr>
              <a:t>Mức</a:t>
            </a:r>
            <a:r>
              <a:rPr lang="en-GB" sz="3600" dirty="0">
                <a:solidFill>
                  <a:srgbClr val="FF0000"/>
                </a:solidFill>
                <a:latin typeface="Times New Roman" panose="02020603050405020304" pitchFamily="18" charset="0"/>
                <a:cs typeface="Times New Roman" panose="02020603050405020304" pitchFamily="18" charset="0"/>
              </a:rPr>
              <a:t> 2: 21 </a:t>
            </a:r>
            <a:r>
              <a:rPr lang="en-GB" sz="3600" dirty="0" err="1">
                <a:solidFill>
                  <a:srgbClr val="FF0000"/>
                </a:solidFill>
                <a:latin typeface="Times New Roman" panose="02020603050405020304" pitchFamily="18" charset="0"/>
                <a:cs typeface="Times New Roman" panose="02020603050405020304" pitchFamily="18" charset="0"/>
              </a:rPr>
              <a:t>tiêu</a:t>
            </a:r>
            <a:r>
              <a:rPr lang="en-GB" sz="3600" dirty="0">
                <a:solidFill>
                  <a:srgbClr val="FF0000"/>
                </a:solidFill>
                <a:latin typeface="Times New Roman" panose="02020603050405020304" pitchFamily="18" charset="0"/>
                <a:cs typeface="Times New Roman" panose="02020603050405020304" pitchFamily="18" charset="0"/>
              </a:rPr>
              <a:t> </a:t>
            </a:r>
            <a:r>
              <a:rPr lang="en-GB" sz="3600" dirty="0" err="1">
                <a:solidFill>
                  <a:srgbClr val="FF0000"/>
                </a:solidFill>
                <a:latin typeface="Times New Roman" panose="02020603050405020304" pitchFamily="18" charset="0"/>
                <a:cs typeface="Times New Roman" panose="02020603050405020304" pitchFamily="18" charset="0"/>
              </a:rPr>
              <a:t>chí</a:t>
            </a:r>
            <a:r>
              <a:rPr lang="en-GB" sz="3600" dirty="0">
                <a:solidFill>
                  <a:srgbClr val="FF0000"/>
                </a:solidFill>
                <a:latin typeface="Times New Roman" panose="02020603050405020304" pitchFamily="18" charset="0"/>
                <a:cs typeface="Times New Roman" panose="02020603050405020304" pitchFamily="18" charset="0"/>
              </a:rPr>
              <a:t>; </a:t>
            </a:r>
            <a:r>
              <a:rPr lang="en-GB" sz="3600" dirty="0" err="1">
                <a:solidFill>
                  <a:srgbClr val="FF0000"/>
                </a:solidFill>
                <a:latin typeface="Times New Roman" panose="02020603050405020304" pitchFamily="18" charset="0"/>
                <a:cs typeface="Times New Roman" panose="02020603050405020304" pitchFamily="18" charset="0"/>
              </a:rPr>
              <a:t>Mức</a:t>
            </a:r>
            <a:r>
              <a:rPr lang="en-GB" sz="3600" dirty="0">
                <a:solidFill>
                  <a:srgbClr val="FF0000"/>
                </a:solidFill>
                <a:latin typeface="Times New Roman" panose="02020603050405020304" pitchFamily="18" charset="0"/>
                <a:cs typeface="Times New Roman" panose="02020603050405020304" pitchFamily="18" charset="0"/>
              </a:rPr>
              <a:t> 3: 15 </a:t>
            </a:r>
            <a:r>
              <a:rPr lang="en-GB" sz="3600" dirty="0" err="1">
                <a:solidFill>
                  <a:srgbClr val="FF0000"/>
                </a:solidFill>
                <a:latin typeface="Times New Roman" panose="02020603050405020304" pitchFamily="18" charset="0"/>
                <a:cs typeface="Times New Roman" panose="02020603050405020304" pitchFamily="18" charset="0"/>
              </a:rPr>
              <a:t>tiêu</a:t>
            </a:r>
            <a:r>
              <a:rPr lang="en-GB" sz="3600" dirty="0">
                <a:solidFill>
                  <a:srgbClr val="FF0000"/>
                </a:solidFill>
                <a:latin typeface="Times New Roman" panose="02020603050405020304" pitchFamily="18" charset="0"/>
                <a:cs typeface="Times New Roman" panose="02020603050405020304" pitchFamily="18" charset="0"/>
              </a:rPr>
              <a:t> </a:t>
            </a:r>
            <a:r>
              <a:rPr lang="en-GB" sz="3600" dirty="0" err="1">
                <a:solidFill>
                  <a:srgbClr val="FF0000"/>
                </a:solidFill>
                <a:latin typeface="Times New Roman" panose="02020603050405020304" pitchFamily="18" charset="0"/>
                <a:cs typeface="Times New Roman" panose="02020603050405020304" pitchFamily="18" charset="0"/>
              </a:rPr>
              <a:t>chí</a:t>
            </a:r>
            <a:r>
              <a:rPr lang="en-GB" sz="3600" dirty="0">
                <a:solidFill>
                  <a:srgbClr val="FF0000"/>
                </a:solidFill>
                <a:latin typeface="Times New Roman" panose="02020603050405020304" pitchFamily="18" charset="0"/>
                <a:cs typeface="Times New Roman" panose="02020603050405020304" pitchFamily="18" charset="0"/>
              </a:rPr>
              <a:t>.</a:t>
            </a:r>
            <a:endParaRPr lang="en-US" sz="3600" dirty="0">
              <a:solidFill>
                <a:srgbClr val="FF0000"/>
              </a:solidFill>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913751615"/>
              </p:ext>
            </p:extLst>
          </p:nvPr>
        </p:nvGraphicFramePr>
        <p:xfrm>
          <a:off x="1371600" y="396240"/>
          <a:ext cx="3581399" cy="6233160"/>
        </p:xfrm>
        <a:graphic>
          <a:graphicData uri="http://schemas.openxmlformats.org/drawingml/2006/table">
            <a:tbl>
              <a:tblPr firstRow="1" firstCol="1" bandRow="1"/>
              <a:tblGrid>
                <a:gridCol w="1114213">
                  <a:extLst>
                    <a:ext uri="{9D8B030D-6E8A-4147-A177-3AD203B41FA5}">
                      <a16:colId xmlns:a16="http://schemas.microsoft.com/office/drawing/2014/main" val="3028805330"/>
                    </a:ext>
                  </a:extLst>
                </a:gridCol>
                <a:gridCol w="875453">
                  <a:extLst>
                    <a:ext uri="{9D8B030D-6E8A-4147-A177-3AD203B41FA5}">
                      <a16:colId xmlns:a16="http://schemas.microsoft.com/office/drawing/2014/main" val="2650499403"/>
                    </a:ext>
                  </a:extLst>
                </a:gridCol>
                <a:gridCol w="875453">
                  <a:extLst>
                    <a:ext uri="{9D8B030D-6E8A-4147-A177-3AD203B41FA5}">
                      <a16:colId xmlns:a16="http://schemas.microsoft.com/office/drawing/2014/main" val="4256021951"/>
                    </a:ext>
                  </a:extLst>
                </a:gridCol>
                <a:gridCol w="716280">
                  <a:extLst>
                    <a:ext uri="{9D8B030D-6E8A-4147-A177-3AD203B41FA5}">
                      <a16:colId xmlns:a16="http://schemas.microsoft.com/office/drawing/2014/main" val="936476686"/>
                    </a:ext>
                  </a:extLst>
                </a:gridCol>
              </a:tblGrid>
              <a:tr h="221955">
                <a:tc rowSpan="2">
                  <a:txBody>
                    <a:bodyPr/>
                    <a:lstStyle/>
                    <a:p>
                      <a:pPr algn="ctr">
                        <a:spcAft>
                          <a:spcPts val="0"/>
                        </a:spcAft>
                      </a:pPr>
                      <a:r>
                        <a:rPr lang="en-GB" sz="13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TIÊU CHÍ</a:t>
                      </a:r>
                      <a:endParaRPr lang="en-US" sz="13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en-GB" sz="18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TT 19 </a:t>
                      </a:r>
                      <a:r>
                        <a:rPr lang="en-GB"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TT 22</a:t>
                      </a:r>
                      <a:endParaRPr lang="en-US" sz="18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11836917"/>
                  </a:ext>
                </a:extLst>
              </a:tr>
              <a:tr h="221955">
                <a:tc vMerge="1">
                  <a:txBody>
                    <a:bodyPr/>
                    <a:lstStyle/>
                    <a:p>
                      <a:endParaRPr lang="en-US"/>
                    </a:p>
                  </a:txBody>
                  <a:tcPr/>
                </a:tc>
                <a:tc>
                  <a:txBody>
                    <a:bodyPr/>
                    <a:lstStyle/>
                    <a:p>
                      <a:pPr algn="ctr">
                        <a:spcAft>
                          <a:spcPts val="0"/>
                        </a:spcAft>
                      </a:pPr>
                      <a:r>
                        <a:rPr lang="en-GB" sz="17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GB" sz="17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1</a:t>
                      </a:r>
                      <a:endParaRPr lang="en-US" sz="17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GB" sz="17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2</a:t>
                      </a:r>
                      <a:endParaRPr lang="en-US" sz="17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GB" sz="17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7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endParaRPr lang="en-US" sz="17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3678108"/>
                  </a:ext>
                </a:extLst>
              </a:tr>
              <a:tr h="221955">
                <a:tc>
                  <a:txBody>
                    <a:bodyPr/>
                    <a:lstStyle/>
                    <a:p>
                      <a:pPr algn="ctr">
                        <a:spcAft>
                          <a:spcPts val="0"/>
                        </a:spcAft>
                      </a:pPr>
                      <a:r>
                        <a:rPr lang="en-GB" sz="1300" b="1"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300" b="1" baseline="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3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13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1514773"/>
                  </a:ext>
                </a:extLst>
              </a:tr>
              <a:tr h="221955">
                <a:tc>
                  <a:txBody>
                    <a:bodyPr/>
                    <a:lstStyle/>
                    <a:p>
                      <a:pPr algn="ctr">
                        <a:spcAft>
                          <a:spcPts val="0"/>
                        </a:spcAft>
                      </a:pPr>
                      <a:r>
                        <a:rPr lang="en-GB" sz="1300" b="1" dirty="0" err="1" smtClean="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300" b="1" baseline="0" dirty="0" smtClean="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300" b="1" dirty="0" smtClean="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en-US" sz="1300"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4856304"/>
                  </a:ext>
                </a:extLst>
              </a:tr>
              <a:tr h="221955">
                <a:tc>
                  <a:txBody>
                    <a:bodyPr/>
                    <a:lstStyle/>
                    <a:p>
                      <a:pPr algn="ctr">
                        <a:spcAft>
                          <a:spcPts val="0"/>
                        </a:spcAft>
                      </a:pPr>
                      <a:r>
                        <a:rPr lang="en-GB" sz="1400" b="1"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400" b="1" baseline="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3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en-US" sz="13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0877661"/>
                  </a:ext>
                </a:extLst>
              </a:tr>
              <a:tr h="221955">
                <a:tc>
                  <a:txBody>
                    <a:bodyPr/>
                    <a:lstStyle/>
                    <a:p>
                      <a:pPr algn="ctr">
                        <a:spcAft>
                          <a:spcPts val="0"/>
                        </a:spcAft>
                      </a:pPr>
                      <a:r>
                        <a:rPr lang="en-GB" sz="1400" b="1"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400" b="1" baseline="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3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en-US" sz="13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4981523"/>
                  </a:ext>
                </a:extLst>
              </a:tr>
              <a:tr h="221955">
                <a:tc>
                  <a:txBody>
                    <a:bodyPr/>
                    <a:lstStyle/>
                    <a:p>
                      <a:pPr algn="ctr">
                        <a:spcAft>
                          <a:spcPts val="0"/>
                        </a:spcAft>
                      </a:pPr>
                      <a:r>
                        <a:rPr lang="en-GB" sz="1400" b="1"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400" b="1" baseline="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3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1.5</a:t>
                      </a:r>
                      <a:endParaRPr lang="en-US" sz="13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err="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7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0680783"/>
                  </a:ext>
                </a:extLst>
              </a:tr>
              <a:tr h="221955">
                <a:tc>
                  <a:txBody>
                    <a:bodyPr/>
                    <a:lstStyle/>
                    <a:p>
                      <a:pPr algn="ctr">
                        <a:spcAft>
                          <a:spcPts val="0"/>
                        </a:spcAft>
                      </a:pPr>
                      <a:r>
                        <a:rPr lang="en-GB" sz="1400" b="1"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400" b="1" baseline="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3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1.6</a:t>
                      </a:r>
                      <a:endParaRPr lang="en-US" sz="13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6999402"/>
                  </a:ext>
                </a:extLst>
              </a:tr>
              <a:tr h="221955">
                <a:tc>
                  <a:txBody>
                    <a:bodyPr/>
                    <a:lstStyle/>
                    <a:p>
                      <a:pPr algn="ctr">
                        <a:spcAft>
                          <a:spcPts val="0"/>
                        </a:spcAft>
                      </a:pPr>
                      <a:r>
                        <a:rPr lang="en-GB" sz="1400" b="1"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400" b="1" baseline="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3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1.7</a:t>
                      </a:r>
                      <a:endParaRPr lang="en-US" sz="13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5246615"/>
                  </a:ext>
                </a:extLst>
              </a:tr>
              <a:tr h="221955">
                <a:tc>
                  <a:txBody>
                    <a:bodyPr/>
                    <a:lstStyle/>
                    <a:p>
                      <a:pPr algn="ctr">
                        <a:spcAft>
                          <a:spcPts val="0"/>
                        </a:spcAft>
                      </a:pPr>
                      <a:r>
                        <a:rPr lang="en-GB" sz="1400" b="1"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400" b="1" baseline="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3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1.8</a:t>
                      </a:r>
                      <a:endParaRPr lang="en-US" sz="13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5591460"/>
                  </a:ext>
                </a:extLst>
              </a:tr>
              <a:tr h="221955">
                <a:tc>
                  <a:txBody>
                    <a:bodyPr/>
                    <a:lstStyle/>
                    <a:p>
                      <a:pPr algn="ctr">
                        <a:spcAft>
                          <a:spcPts val="0"/>
                        </a:spcAft>
                      </a:pPr>
                      <a:r>
                        <a:rPr lang="en-GB" sz="1400" b="1"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400" b="1" baseline="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3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1.9</a:t>
                      </a:r>
                      <a:endParaRPr lang="en-US" sz="13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1460199"/>
                  </a:ext>
                </a:extLst>
              </a:tr>
              <a:tr h="221955">
                <a:tc>
                  <a:txBody>
                    <a:bodyPr/>
                    <a:lstStyle/>
                    <a:p>
                      <a:pPr algn="ctr">
                        <a:spcAft>
                          <a:spcPts val="0"/>
                        </a:spcAft>
                      </a:pPr>
                      <a:r>
                        <a:rPr lang="en-GB" sz="1400" b="1"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400" b="1" baseline="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3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1.10</a:t>
                      </a:r>
                      <a:endParaRPr lang="en-US" sz="13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err="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en-GB" sz="17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bc</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007186"/>
                  </a:ext>
                </a:extLst>
              </a:tr>
              <a:tr h="221955">
                <a:tc>
                  <a:txBody>
                    <a:bodyPr/>
                    <a:lstStyle/>
                    <a:p>
                      <a:pPr algn="ctr">
                        <a:spcAft>
                          <a:spcPts val="0"/>
                        </a:spcAft>
                      </a:pPr>
                      <a:r>
                        <a:rPr lang="en-GB" sz="1400" b="1"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400" b="1" baseline="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3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en-US" sz="13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r>
                        <a:rPr lang="en-GB" sz="1700" b="1" dirty="0" err="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c</a:t>
                      </a:r>
                      <a:endParaRPr lang="en-US" sz="17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0396762"/>
                  </a:ext>
                </a:extLst>
              </a:tr>
              <a:tr h="221955">
                <a:tc>
                  <a:txBody>
                    <a:bodyPr/>
                    <a:lstStyle/>
                    <a:p>
                      <a:pPr algn="ctr">
                        <a:spcAft>
                          <a:spcPts val="0"/>
                        </a:spcAft>
                      </a:pPr>
                      <a:r>
                        <a:rPr lang="en-GB" sz="1400" b="1"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400" b="1" baseline="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3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en-US" sz="13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en-GB" sz="1700" b="1" dirty="0" err="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en-GB" sz="17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c</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7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4855219"/>
                  </a:ext>
                </a:extLst>
              </a:tr>
              <a:tr h="221955">
                <a:tc>
                  <a:txBody>
                    <a:bodyPr/>
                    <a:lstStyle/>
                    <a:p>
                      <a:pPr algn="ctr">
                        <a:spcAft>
                          <a:spcPts val="0"/>
                        </a:spcAft>
                      </a:pPr>
                      <a:r>
                        <a:rPr lang="en-GB" sz="1400" b="1"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400" b="1" baseline="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3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2.3</a:t>
                      </a:r>
                      <a:endParaRPr lang="en-US" sz="13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4130782"/>
                  </a:ext>
                </a:extLst>
              </a:tr>
              <a:tr h="221955">
                <a:tc>
                  <a:txBody>
                    <a:bodyPr/>
                    <a:lstStyle/>
                    <a:p>
                      <a:pPr algn="ctr">
                        <a:spcAft>
                          <a:spcPts val="0"/>
                        </a:spcAft>
                      </a:pPr>
                      <a:r>
                        <a:rPr lang="en-GB" sz="1400" b="1" dirty="0" err="1" smtClean="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400" b="1" baseline="0" dirty="0" smtClean="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300" b="1" dirty="0" smtClean="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3.1</a:t>
                      </a:r>
                      <a:endParaRPr lang="en-US" sz="1300"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err="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7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0741175"/>
                  </a:ext>
                </a:extLst>
              </a:tr>
              <a:tr h="221955">
                <a:tc>
                  <a:txBody>
                    <a:bodyPr/>
                    <a:lstStyle/>
                    <a:p>
                      <a:pPr algn="ctr">
                        <a:spcAft>
                          <a:spcPts val="0"/>
                        </a:spcAft>
                      </a:pPr>
                      <a:r>
                        <a:rPr lang="en-GB" sz="1400" b="1" dirty="0" err="1" smtClean="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400" b="1" baseline="0" dirty="0" smtClean="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300" b="1" dirty="0" smtClean="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en-US" sz="1300"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err="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7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err="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7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3970298"/>
                  </a:ext>
                </a:extLst>
              </a:tr>
              <a:tr h="221955">
                <a:tc>
                  <a:txBody>
                    <a:bodyPr/>
                    <a:lstStyle/>
                    <a:p>
                      <a:pPr algn="ctr">
                        <a:spcAft>
                          <a:spcPts val="0"/>
                        </a:spcAft>
                      </a:pPr>
                      <a:r>
                        <a:rPr lang="en-GB" sz="1400" b="1" dirty="0" err="1" smtClean="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400" b="1" baseline="0" dirty="0" smtClean="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300" b="1" dirty="0" smtClean="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3.3</a:t>
                      </a:r>
                      <a:endParaRPr lang="en-US" sz="1300"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700" b="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0151475"/>
                  </a:ext>
                </a:extLst>
              </a:tr>
              <a:tr h="221955">
                <a:tc>
                  <a:txBody>
                    <a:bodyPr/>
                    <a:lstStyle/>
                    <a:p>
                      <a:pPr algn="ctr">
                        <a:spcAft>
                          <a:spcPts val="0"/>
                        </a:spcAft>
                      </a:pPr>
                      <a:r>
                        <a:rPr lang="en-GB" sz="1400" b="1"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400" b="1" baseline="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3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4.1</a:t>
                      </a:r>
                      <a:endParaRPr lang="en-US" sz="13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6356750"/>
                  </a:ext>
                </a:extLst>
              </a:tr>
              <a:tr h="221955">
                <a:tc>
                  <a:txBody>
                    <a:bodyPr/>
                    <a:lstStyle/>
                    <a:p>
                      <a:pPr algn="ctr">
                        <a:spcAft>
                          <a:spcPts val="0"/>
                        </a:spcAft>
                      </a:pPr>
                      <a:r>
                        <a:rPr lang="en-GB" sz="1400" b="1"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400" b="1" baseline="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3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4.2</a:t>
                      </a:r>
                      <a:endParaRPr lang="en-US" sz="13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456293"/>
                  </a:ext>
                </a:extLst>
              </a:tr>
              <a:tr h="221955">
                <a:tc>
                  <a:txBody>
                    <a:bodyPr/>
                    <a:lstStyle/>
                    <a:p>
                      <a:pPr algn="ctr">
                        <a:spcAft>
                          <a:spcPts val="0"/>
                        </a:spcAft>
                      </a:pPr>
                      <a:r>
                        <a:rPr lang="en-GB" sz="1400" b="1"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400" b="1" baseline="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3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5.1</a:t>
                      </a:r>
                      <a:endParaRPr lang="en-US" sz="13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en-GB" sz="1700" b="1" dirty="0" err="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en-GB" sz="17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c</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7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0263013"/>
                  </a:ext>
                </a:extLst>
              </a:tr>
              <a:tr h="221955">
                <a:tc>
                  <a:txBody>
                    <a:bodyPr/>
                    <a:lstStyle/>
                    <a:p>
                      <a:pPr algn="ctr">
                        <a:spcAft>
                          <a:spcPts val="0"/>
                        </a:spcAft>
                      </a:pPr>
                      <a:r>
                        <a:rPr lang="en-GB" sz="1400" b="1"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400" b="1" baseline="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3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5.2</a:t>
                      </a:r>
                      <a:endParaRPr lang="en-US" sz="13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en-GB" sz="1700" b="1" dirty="0" err="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en-GB" sz="17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c</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3188019"/>
                  </a:ext>
                </a:extLst>
              </a:tr>
              <a:tr h="229033">
                <a:tc>
                  <a:txBody>
                    <a:bodyPr/>
                    <a:lstStyle/>
                    <a:p>
                      <a:pPr algn="ctr">
                        <a:spcAft>
                          <a:spcPts val="0"/>
                        </a:spcAft>
                      </a:pPr>
                      <a:r>
                        <a:rPr lang="en-GB" sz="1400" b="1"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400" b="1" baseline="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3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5.3</a:t>
                      </a:r>
                      <a:endParaRPr lang="en-US" sz="13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7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3840253"/>
                  </a:ext>
                </a:extLst>
              </a:tr>
              <a:tr h="221955">
                <a:tc>
                  <a:txBody>
                    <a:bodyPr/>
                    <a:lstStyle/>
                    <a:p>
                      <a:pPr algn="ctr">
                        <a:spcAft>
                          <a:spcPts val="0"/>
                        </a:spcAft>
                      </a:pPr>
                      <a:r>
                        <a:rPr lang="en-GB" sz="1400" b="1"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400" b="1" baseline="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3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5.4</a:t>
                      </a:r>
                      <a:endParaRPr lang="en-US" sz="13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r>
                        <a:rPr lang="en-GB" sz="1700" b="1" dirty="0" err="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c</a:t>
                      </a:r>
                      <a:endParaRPr lang="en-US" sz="17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7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616" marR="60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4657383"/>
                  </a:ext>
                </a:extLst>
              </a:tr>
            </a:tbl>
          </a:graphicData>
        </a:graphic>
      </p:graphicFrame>
    </p:spTree>
    <p:extLst>
      <p:ext uri="{BB962C8B-B14F-4D97-AF65-F5344CB8AC3E}">
        <p14:creationId xmlns:p14="http://schemas.microsoft.com/office/powerpoint/2010/main" val="1822828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6858000"/>
          </a:xfrm>
          <a:blipFill>
            <a:blip r:embed="rId2"/>
            <a:stretch>
              <a:fillRect/>
            </a:stretch>
          </a:blipFill>
        </p:spPr>
        <p:txBody>
          <a:bodyPr/>
          <a:lstStyle/>
          <a:p>
            <a:pPr marL="457200" lvl="1" indent="0">
              <a:buNone/>
            </a:pPr>
            <a:endParaRPr lang="en-US" sz="1000" b="1" dirty="0" smtClean="0">
              <a:solidFill>
                <a:srgbClr val="FF0000"/>
              </a:solidFill>
              <a:latin typeface="Times New Roman" panose="02020603050405020304" pitchFamily="18" charset="0"/>
              <a:cs typeface="Times New Roman" panose="02020603050405020304" pitchFamily="18" charset="0"/>
            </a:endParaRPr>
          </a:p>
          <a:p>
            <a:pPr marL="457200" lvl="1" indent="0">
              <a:spcBef>
                <a:spcPts val="3000"/>
              </a:spcBef>
              <a:buNone/>
            </a:pPr>
            <a:r>
              <a:rPr lang="en-US" sz="3200" b="1" dirty="0" err="1" smtClean="0">
                <a:solidFill>
                  <a:srgbClr val="0000CC"/>
                </a:solidFill>
                <a:latin typeface="Times New Roman" panose="02020603050405020304" pitchFamily="18" charset="0"/>
                <a:cs typeface="Times New Roman" panose="02020603050405020304" pitchFamily="18" charset="0"/>
              </a:rPr>
              <a:t>Điểm</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mới</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của</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smtClean="0">
                <a:solidFill>
                  <a:srgbClr val="0000CC"/>
                </a:solidFill>
                <a:latin typeface="Times New Roman" panose="02020603050405020304" pitchFamily="18" charset="0"/>
                <a:cs typeface="Times New Roman" panose="02020603050405020304" pitchFamily="18" charset="0"/>
              </a:rPr>
              <a:t>TT22/2024:</a:t>
            </a:r>
            <a:endParaRPr lang="en-US" sz="3200" b="1" dirty="0">
              <a:solidFill>
                <a:srgbClr val="0000CC"/>
              </a:solidFill>
              <a:latin typeface="Times New Roman" panose="02020603050405020304" pitchFamily="18" charset="0"/>
              <a:cs typeface="Times New Roman" panose="02020603050405020304" pitchFamily="18" charset="0"/>
            </a:endParaRPr>
          </a:p>
          <a:p>
            <a:pPr lvl="1"/>
            <a:r>
              <a:rPr lang="en-US" b="1" dirty="0" err="1" smtClean="0">
                <a:solidFill>
                  <a:srgbClr val="0000CC"/>
                </a:solidFill>
                <a:latin typeface="Times New Roman" panose="02020603050405020304" pitchFamily="18" charset="0"/>
                <a:cs typeface="Times New Roman" panose="02020603050405020304" pitchFamily="18" charset="0"/>
              </a:rPr>
              <a:t>TiH</a:t>
            </a:r>
            <a:r>
              <a:rPr lang="en-US" b="1" dirty="0" smtClean="0">
                <a:solidFill>
                  <a:srgbClr val="0000CC"/>
                </a:solidFill>
                <a:latin typeface="Times New Roman" panose="02020603050405020304" pitchFamily="18" charset="0"/>
                <a:cs typeface="Times New Roman" panose="02020603050405020304" pitchFamily="18" charset="0"/>
              </a:rPr>
              <a:t>: </a:t>
            </a:r>
          </a:p>
          <a:p>
            <a:pPr lvl="1">
              <a:buFont typeface="Times New Roman" panose="02020603050405020304" pitchFamily="18" charset="0"/>
              <a:buChar char="+"/>
            </a:pPr>
            <a:r>
              <a:rPr lang="en-US" b="1" dirty="0" err="1" smtClean="0">
                <a:solidFill>
                  <a:srgbClr val="FF0000"/>
                </a:solidFill>
                <a:latin typeface="Times New Roman" panose="02020603050405020304" pitchFamily="18" charset="0"/>
                <a:cs typeface="Times New Roman" panose="02020603050405020304" pitchFamily="18" charset="0"/>
              </a:rPr>
              <a:t>Tiêu</a:t>
            </a:r>
            <a:r>
              <a:rPr lang="en-US" b="1" dirty="0" smtClean="0">
                <a:solidFill>
                  <a:srgbClr val="FF0000"/>
                </a:solidFill>
                <a:latin typeface="Times New Roman" panose="02020603050405020304" pitchFamily="18" charset="0"/>
                <a:cs typeface="Times New Roman" panose="02020603050405020304" pitchFamily="18" charset="0"/>
              </a:rPr>
              <a:t> chí 1.2: </a:t>
            </a:r>
            <a:r>
              <a:rPr lang="en-US" b="1" dirty="0" err="1" smtClean="0">
                <a:solidFill>
                  <a:srgbClr val="FF0000"/>
                </a:solidFill>
                <a:latin typeface="Times New Roman" panose="02020603050405020304" pitchFamily="18" charset="0"/>
                <a:cs typeface="Times New Roman" panose="02020603050405020304" pitchFamily="18" charset="0"/>
              </a:rPr>
              <a:t>tên</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tiêu</a:t>
            </a:r>
            <a:r>
              <a:rPr lang="en-US" b="1" dirty="0" smtClean="0">
                <a:solidFill>
                  <a:srgbClr val="FF0000"/>
                </a:solidFill>
                <a:latin typeface="Times New Roman" panose="02020603050405020304" pitchFamily="18" charset="0"/>
                <a:cs typeface="Times New Roman" panose="02020603050405020304" pitchFamily="18" charset="0"/>
              </a:rPr>
              <a:t> chí;</a:t>
            </a:r>
          </a:p>
          <a:p>
            <a:pPr lvl="1">
              <a:buFont typeface="Times New Roman" panose="02020603050405020304" pitchFamily="18" charset="0"/>
              <a:buChar char="+"/>
            </a:pPr>
            <a:r>
              <a:rPr lang="en-US" b="1" dirty="0" err="1" smtClean="0">
                <a:solidFill>
                  <a:srgbClr val="FF0000"/>
                </a:solidFill>
                <a:latin typeface="Times New Roman" panose="02020603050405020304" pitchFamily="18" charset="0"/>
                <a:cs typeface="Times New Roman" panose="02020603050405020304" pitchFamily="18" charset="0"/>
              </a:rPr>
              <a:t>Tiêu</a:t>
            </a:r>
            <a:r>
              <a:rPr lang="en-US" b="1" dirty="0" smtClean="0">
                <a:solidFill>
                  <a:srgbClr val="FF0000"/>
                </a:solidFill>
                <a:latin typeface="Times New Roman" panose="02020603050405020304" pitchFamily="18" charset="0"/>
                <a:cs typeface="Times New Roman" panose="02020603050405020304" pitchFamily="18" charset="0"/>
              </a:rPr>
              <a:t> chí 1.5: chỉ </a:t>
            </a:r>
            <a:r>
              <a:rPr lang="en-US" b="1" dirty="0" err="1" smtClean="0">
                <a:solidFill>
                  <a:srgbClr val="FF0000"/>
                </a:solidFill>
                <a:latin typeface="Times New Roman" panose="02020603050405020304" pitchFamily="18" charset="0"/>
                <a:cs typeface="Times New Roman" panose="02020603050405020304" pitchFamily="18" charset="0"/>
              </a:rPr>
              <a:t>còn</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Mức</a:t>
            </a:r>
            <a:r>
              <a:rPr lang="en-US" b="1" dirty="0" smtClean="0">
                <a:solidFill>
                  <a:srgbClr val="FF0000"/>
                </a:solidFill>
                <a:latin typeface="Times New Roman" panose="02020603050405020304" pitchFamily="18" charset="0"/>
                <a:cs typeface="Times New Roman" panose="02020603050405020304" pitchFamily="18" charset="0"/>
              </a:rPr>
              <a:t> 1;</a:t>
            </a:r>
          </a:p>
          <a:p>
            <a:pPr lvl="1">
              <a:buFont typeface="Times New Roman" panose="02020603050405020304" pitchFamily="18" charset="0"/>
              <a:buChar char="+"/>
            </a:pPr>
            <a:r>
              <a:rPr lang="en-US" b="1" dirty="0" err="1" smtClean="0">
                <a:solidFill>
                  <a:srgbClr val="FF0000"/>
                </a:solidFill>
                <a:latin typeface="Times New Roman" panose="02020603050405020304" pitchFamily="18" charset="0"/>
                <a:cs typeface="Times New Roman" panose="02020603050405020304" pitchFamily="18" charset="0"/>
              </a:rPr>
              <a:t>Tiêu</a:t>
            </a:r>
            <a:r>
              <a:rPr lang="en-US" b="1" dirty="0" smtClean="0">
                <a:solidFill>
                  <a:srgbClr val="FF0000"/>
                </a:solidFill>
                <a:latin typeface="Times New Roman" panose="02020603050405020304" pitchFamily="18" charset="0"/>
                <a:cs typeface="Times New Roman" panose="02020603050405020304" pitchFamily="18" charset="0"/>
              </a:rPr>
              <a:t> chí 1.10: </a:t>
            </a:r>
            <a:r>
              <a:rPr lang="en-US" b="1" dirty="0" err="1" smtClean="0">
                <a:solidFill>
                  <a:srgbClr val="FF0000"/>
                </a:solidFill>
                <a:latin typeface="Times New Roman" panose="02020603050405020304" pitchFamily="18" charset="0"/>
                <a:cs typeface="Times New Roman" panose="02020603050405020304" pitchFamily="18" charset="0"/>
              </a:rPr>
              <a:t>nội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hàm</a:t>
            </a:r>
            <a:r>
              <a:rPr lang="en-US" b="1" dirty="0" smtClean="0">
                <a:solidFill>
                  <a:srgbClr val="FF0000"/>
                </a:solidFill>
                <a:latin typeface="Times New Roman" panose="02020603050405020304" pitchFamily="18" charset="0"/>
                <a:cs typeface="Times New Roman" panose="02020603050405020304" pitchFamily="18" charset="0"/>
              </a:rPr>
              <a:t> chỉ </a:t>
            </a:r>
            <a:r>
              <a:rPr lang="en-US" b="1" dirty="0" err="1" smtClean="0">
                <a:solidFill>
                  <a:srgbClr val="FF0000"/>
                </a:solidFill>
                <a:latin typeface="Times New Roman" panose="02020603050405020304" pitchFamily="18" charset="0"/>
                <a:cs typeface="Times New Roman" panose="02020603050405020304" pitchFamily="18" charset="0"/>
              </a:rPr>
              <a:t>báo</a:t>
            </a:r>
            <a:r>
              <a:rPr lang="en-US" b="1" dirty="0" smtClean="0">
                <a:solidFill>
                  <a:srgbClr val="FF0000"/>
                </a:solidFill>
                <a:latin typeface="Times New Roman" panose="02020603050405020304" pitchFamily="18" charset="0"/>
                <a:cs typeface="Times New Roman" panose="02020603050405020304" pitchFamily="18" charset="0"/>
              </a:rPr>
              <a:t> a;</a:t>
            </a:r>
          </a:p>
          <a:p>
            <a:pPr lvl="1">
              <a:buFont typeface="Times New Roman" panose="02020603050405020304" pitchFamily="18" charset="0"/>
              <a:buChar char="+"/>
            </a:pPr>
            <a:r>
              <a:rPr lang="en-US" b="1" dirty="0" err="1" smtClean="0">
                <a:solidFill>
                  <a:srgbClr val="FF0000"/>
                </a:solidFill>
                <a:latin typeface="Times New Roman" panose="02020603050405020304" pitchFamily="18" charset="0"/>
                <a:cs typeface="Times New Roman" panose="02020603050405020304" pitchFamily="18" charset="0"/>
              </a:rPr>
              <a:t>Tiêu</a:t>
            </a:r>
            <a:r>
              <a:rPr lang="en-US" b="1" dirty="0" smtClean="0">
                <a:solidFill>
                  <a:srgbClr val="FF0000"/>
                </a:solidFill>
                <a:latin typeface="Times New Roman" panose="02020603050405020304" pitchFamily="18" charset="0"/>
                <a:cs typeface="Times New Roman" panose="02020603050405020304" pitchFamily="18" charset="0"/>
              </a:rPr>
              <a:t> chí 2.1: </a:t>
            </a:r>
            <a:r>
              <a:rPr lang="en-US" b="1" dirty="0" err="1" smtClean="0">
                <a:solidFill>
                  <a:srgbClr val="FF0000"/>
                </a:solidFill>
                <a:latin typeface="Times New Roman" panose="02020603050405020304" pitchFamily="18" charset="0"/>
                <a:cs typeface="Times New Roman" panose="02020603050405020304" pitchFamily="18" charset="0"/>
              </a:rPr>
              <a:t>nội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hàm</a:t>
            </a:r>
            <a:r>
              <a:rPr lang="en-US" b="1" dirty="0" smtClean="0">
                <a:solidFill>
                  <a:srgbClr val="FF0000"/>
                </a:solidFill>
                <a:latin typeface="Times New Roman" panose="02020603050405020304" pitchFamily="18" charset="0"/>
                <a:cs typeface="Times New Roman" panose="02020603050405020304" pitchFamily="18" charset="0"/>
              </a:rPr>
              <a:t> chỉ </a:t>
            </a:r>
            <a:r>
              <a:rPr lang="en-US" b="1" dirty="0" err="1" smtClean="0">
                <a:solidFill>
                  <a:srgbClr val="FF0000"/>
                </a:solidFill>
                <a:latin typeface="Times New Roman" panose="02020603050405020304" pitchFamily="18" charset="0"/>
                <a:cs typeface="Times New Roman" panose="02020603050405020304" pitchFamily="18" charset="0"/>
              </a:rPr>
              <a:t>báo</a:t>
            </a:r>
            <a:r>
              <a:rPr lang="en-US" b="1" dirty="0" smtClean="0">
                <a:solidFill>
                  <a:srgbClr val="FF0000"/>
                </a:solidFill>
                <a:latin typeface="Times New Roman" panose="02020603050405020304" pitchFamily="18" charset="0"/>
                <a:cs typeface="Times New Roman" panose="02020603050405020304" pitchFamily="18" charset="0"/>
              </a:rPr>
              <a:t> c </a:t>
            </a:r>
            <a:r>
              <a:rPr lang="en-US" b="1" dirty="0" err="1" smtClean="0">
                <a:solidFill>
                  <a:srgbClr val="FF0000"/>
                </a:solidFill>
                <a:latin typeface="Times New Roman" panose="02020603050405020304" pitchFamily="18" charset="0"/>
                <a:cs typeface="Times New Roman" panose="02020603050405020304" pitchFamily="18" charset="0"/>
              </a:rPr>
              <a:t>Mức</a:t>
            </a:r>
            <a:r>
              <a:rPr lang="en-US" b="1" dirty="0" smtClean="0">
                <a:solidFill>
                  <a:srgbClr val="FF0000"/>
                </a:solidFill>
                <a:latin typeface="Times New Roman" panose="02020603050405020304" pitchFamily="18" charset="0"/>
                <a:cs typeface="Times New Roman" panose="02020603050405020304" pitchFamily="18" charset="0"/>
              </a:rPr>
              <a:t> 1;</a:t>
            </a:r>
          </a:p>
          <a:p>
            <a:pPr lvl="1">
              <a:buFont typeface="Times New Roman" panose="02020603050405020304" pitchFamily="18" charset="0"/>
              <a:buChar char="+"/>
            </a:pPr>
            <a:r>
              <a:rPr lang="en-US" b="1" dirty="0" err="1">
                <a:solidFill>
                  <a:srgbClr val="FF0000"/>
                </a:solidFill>
                <a:latin typeface="Times New Roman" panose="02020603050405020304" pitchFamily="18" charset="0"/>
                <a:cs typeface="Times New Roman" panose="02020603050405020304" pitchFamily="18" charset="0"/>
              </a:rPr>
              <a:t>Tiêu</a:t>
            </a:r>
            <a:r>
              <a:rPr lang="en-US" b="1" dirty="0">
                <a:solidFill>
                  <a:srgbClr val="FF0000"/>
                </a:solidFill>
                <a:latin typeface="Times New Roman" panose="02020603050405020304" pitchFamily="18" charset="0"/>
                <a:cs typeface="Times New Roman" panose="02020603050405020304" pitchFamily="18" charset="0"/>
              </a:rPr>
              <a:t> chí </a:t>
            </a:r>
            <a:r>
              <a:rPr lang="en-US" b="1" dirty="0" smtClean="0">
                <a:solidFill>
                  <a:srgbClr val="FF0000"/>
                </a:solidFill>
                <a:latin typeface="Times New Roman" panose="02020603050405020304" pitchFamily="18" charset="0"/>
                <a:cs typeface="Times New Roman" panose="02020603050405020304" pitchFamily="18" charset="0"/>
              </a:rPr>
              <a:t>2.2: </a:t>
            </a:r>
            <a:r>
              <a:rPr lang="en-US" b="1" dirty="0" err="1">
                <a:solidFill>
                  <a:srgbClr val="FF0000"/>
                </a:solidFill>
                <a:latin typeface="Times New Roman" panose="02020603050405020304" pitchFamily="18" charset="0"/>
                <a:cs typeface="Times New Roman" panose="02020603050405020304" pitchFamily="18" charset="0"/>
              </a:rPr>
              <a:t>nội</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hàm</a:t>
            </a:r>
            <a:r>
              <a:rPr lang="en-US" b="1" dirty="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Mức</a:t>
            </a:r>
            <a:r>
              <a:rPr lang="en-US" b="1" dirty="0" smtClean="0">
                <a:solidFill>
                  <a:srgbClr val="FF0000"/>
                </a:solidFill>
                <a:latin typeface="Times New Roman" panose="02020603050405020304" pitchFamily="18" charset="0"/>
                <a:cs typeface="Times New Roman" panose="02020603050405020304" pitchFamily="18" charset="0"/>
              </a:rPr>
              <a:t> 1, 2;</a:t>
            </a:r>
          </a:p>
          <a:p>
            <a:pPr lvl="1">
              <a:buFont typeface="Times New Roman" panose="02020603050405020304" pitchFamily="18" charset="0"/>
              <a:buChar char="+"/>
            </a:pPr>
            <a:r>
              <a:rPr lang="en-US" b="1" dirty="0" err="1" smtClean="0">
                <a:solidFill>
                  <a:srgbClr val="FF0000"/>
                </a:solidFill>
                <a:latin typeface="Times New Roman" panose="02020603050405020304" pitchFamily="18" charset="0"/>
                <a:cs typeface="Times New Roman" panose="02020603050405020304" pitchFamily="18" charset="0"/>
              </a:rPr>
              <a:t>Tiêu</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chuẩn</a:t>
            </a:r>
            <a:r>
              <a:rPr lang="en-US" b="1" dirty="0" smtClean="0">
                <a:solidFill>
                  <a:srgbClr val="FF0000"/>
                </a:solidFill>
                <a:latin typeface="Times New Roman" panose="02020603050405020304" pitchFamily="18" charset="0"/>
                <a:cs typeface="Times New Roman" panose="02020603050405020304" pitchFamily="18" charset="0"/>
              </a:rPr>
              <a:t> 3;</a:t>
            </a:r>
          </a:p>
          <a:p>
            <a:pPr lvl="1">
              <a:buFont typeface="Times New Roman" panose="02020603050405020304" pitchFamily="18" charset="0"/>
              <a:buChar char="+"/>
            </a:pPr>
            <a:r>
              <a:rPr lang="en-US" b="1" dirty="0" err="1" smtClean="0">
                <a:solidFill>
                  <a:srgbClr val="FF0000"/>
                </a:solidFill>
                <a:latin typeface="Times New Roman" panose="02020603050405020304" pitchFamily="18" charset="0"/>
                <a:cs typeface="Times New Roman" panose="02020603050405020304" pitchFamily="18" charset="0"/>
              </a:rPr>
              <a:t>Tiêu</a:t>
            </a:r>
            <a:r>
              <a:rPr lang="en-US" b="1" dirty="0" smtClean="0">
                <a:solidFill>
                  <a:srgbClr val="FF0000"/>
                </a:solidFill>
                <a:latin typeface="Times New Roman" panose="02020603050405020304" pitchFamily="18" charset="0"/>
                <a:cs typeface="Times New Roman" panose="02020603050405020304" pitchFamily="18" charset="0"/>
              </a:rPr>
              <a:t> chí 5.1: </a:t>
            </a:r>
            <a:r>
              <a:rPr lang="en-US" b="1" dirty="0" err="1" smtClean="0">
                <a:solidFill>
                  <a:srgbClr val="FF0000"/>
                </a:solidFill>
                <a:latin typeface="Times New Roman" panose="02020603050405020304" pitchFamily="18" charset="0"/>
                <a:cs typeface="Times New Roman" panose="02020603050405020304" pitchFamily="18" charset="0"/>
              </a:rPr>
              <a:t>nội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hàm</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Mức</a:t>
            </a:r>
            <a:r>
              <a:rPr lang="en-US" b="1" dirty="0" smtClean="0">
                <a:solidFill>
                  <a:srgbClr val="FF0000"/>
                </a:solidFill>
                <a:latin typeface="Times New Roman" panose="02020603050405020304" pitchFamily="18" charset="0"/>
                <a:cs typeface="Times New Roman" panose="02020603050405020304" pitchFamily="18" charset="0"/>
              </a:rPr>
              <a:t> 1;</a:t>
            </a:r>
          </a:p>
          <a:p>
            <a:pPr lvl="1">
              <a:buFont typeface="Times New Roman" panose="02020603050405020304" pitchFamily="18" charset="0"/>
              <a:buChar char="+"/>
            </a:pPr>
            <a:r>
              <a:rPr lang="en-US" b="1" dirty="0" err="1" smtClean="0">
                <a:solidFill>
                  <a:srgbClr val="FF0000"/>
                </a:solidFill>
                <a:latin typeface="Times New Roman" panose="02020603050405020304" pitchFamily="18" charset="0"/>
                <a:cs typeface="Times New Roman" panose="02020603050405020304" pitchFamily="18" charset="0"/>
              </a:rPr>
              <a:t>Tiêu</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a:solidFill>
                  <a:srgbClr val="FF0000"/>
                </a:solidFill>
                <a:latin typeface="Times New Roman" panose="02020603050405020304" pitchFamily="18" charset="0"/>
                <a:cs typeface="Times New Roman" panose="02020603050405020304" pitchFamily="18" charset="0"/>
              </a:rPr>
              <a:t>chí </a:t>
            </a:r>
            <a:r>
              <a:rPr lang="en-US" b="1" dirty="0" smtClean="0">
                <a:solidFill>
                  <a:srgbClr val="FF0000"/>
                </a:solidFill>
                <a:latin typeface="Times New Roman" panose="02020603050405020304" pitchFamily="18" charset="0"/>
                <a:cs typeface="Times New Roman" panose="02020603050405020304" pitchFamily="18" charset="0"/>
              </a:rPr>
              <a:t>5.5: </a:t>
            </a:r>
            <a:r>
              <a:rPr lang="en-US" b="1" dirty="0" err="1" smtClean="0">
                <a:solidFill>
                  <a:srgbClr val="FF0000"/>
                </a:solidFill>
                <a:latin typeface="Times New Roman" panose="02020603050405020304" pitchFamily="18" charset="0"/>
                <a:cs typeface="Times New Roman" panose="02020603050405020304" pitchFamily="18" charset="0"/>
              </a:rPr>
              <a:t>giư</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nội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hàm</a:t>
            </a:r>
            <a:r>
              <a:rPr lang="en-US" b="1" dirty="0" smtClean="0">
                <a:solidFill>
                  <a:srgbClr val="FF0000"/>
                </a:solidFill>
                <a:latin typeface="Times New Roman" panose="02020603050405020304" pitchFamily="18" charset="0"/>
                <a:cs typeface="Times New Roman" panose="02020603050405020304" pitchFamily="18" charset="0"/>
              </a:rPr>
              <a:t> chỉ </a:t>
            </a:r>
            <a:r>
              <a:rPr lang="en-US" b="1" dirty="0" err="1" smtClean="0">
                <a:solidFill>
                  <a:srgbClr val="FF0000"/>
                </a:solidFill>
                <a:latin typeface="Times New Roman" panose="02020603050405020304" pitchFamily="18" charset="0"/>
                <a:cs typeface="Times New Roman" panose="02020603050405020304" pitchFamily="18" charset="0"/>
              </a:rPr>
              <a:t>báo</a:t>
            </a:r>
            <a:r>
              <a:rPr lang="en-US" b="1" dirty="0" smtClean="0">
                <a:solidFill>
                  <a:srgbClr val="FF0000"/>
                </a:solidFill>
                <a:latin typeface="Times New Roman" panose="02020603050405020304" pitchFamily="18" charset="0"/>
                <a:cs typeface="Times New Roman" panose="02020603050405020304" pitchFamily="18" charset="0"/>
              </a:rPr>
              <a:t> c </a:t>
            </a:r>
            <a:r>
              <a:rPr lang="en-US" b="1" dirty="0" err="1" smtClean="0">
                <a:solidFill>
                  <a:srgbClr val="FF0000"/>
                </a:solidFill>
                <a:latin typeface="Times New Roman" panose="02020603050405020304" pitchFamily="18" charset="0"/>
                <a:cs typeface="Times New Roman" panose="02020603050405020304" pitchFamily="18" charset="0"/>
              </a:rPr>
              <a:t>Mức</a:t>
            </a:r>
            <a:r>
              <a:rPr lang="en-US" b="1" dirty="0" smtClean="0">
                <a:solidFill>
                  <a:srgbClr val="FF0000"/>
                </a:solidFill>
                <a:latin typeface="Times New Roman" panose="02020603050405020304" pitchFamily="18" charset="0"/>
                <a:cs typeface="Times New Roman" panose="02020603050405020304" pitchFamily="18" charset="0"/>
              </a:rPr>
              <a:t> 1.</a:t>
            </a:r>
            <a:endParaRPr lang="en-US" b="1" dirty="0">
              <a:solidFill>
                <a:srgbClr val="FF0000"/>
              </a:solidFill>
              <a:latin typeface="Times New Roman" panose="02020603050405020304" pitchFamily="18" charset="0"/>
              <a:cs typeface="Times New Roman" panose="02020603050405020304" pitchFamily="18" charset="0"/>
            </a:endParaRPr>
          </a:p>
          <a:p>
            <a:pPr lvl="1">
              <a:buFont typeface="Times New Roman" panose="02020603050405020304" pitchFamily="18" charset="0"/>
              <a:buChar char="+"/>
            </a:pPr>
            <a:endParaRPr lang="en-US" b="1" dirty="0">
              <a:solidFill>
                <a:srgbClr val="FF0000"/>
              </a:solidFill>
              <a:latin typeface="Times New Roman" panose="02020603050405020304" pitchFamily="18" charset="0"/>
              <a:cs typeface="Times New Roman" panose="02020603050405020304" pitchFamily="18" charset="0"/>
            </a:endParaRPr>
          </a:p>
          <a:p>
            <a:pPr lvl="1">
              <a:buFont typeface="Times New Roman" panose="02020603050405020304" pitchFamily="18" charset="0"/>
              <a:buChar char="+"/>
            </a:pPr>
            <a:endParaRPr lang="en-US" b="1" dirty="0">
              <a:solidFill>
                <a:srgbClr val="FF0000"/>
              </a:solidFill>
              <a:latin typeface="Times New Roman" panose="02020603050405020304" pitchFamily="18" charset="0"/>
              <a:cs typeface="Times New Roman" panose="02020603050405020304" pitchFamily="18" charset="0"/>
            </a:endParaRPr>
          </a:p>
          <a:p>
            <a:pPr lvl="1">
              <a:buFont typeface="Times New Roman" panose="02020603050405020304" pitchFamily="18" charset="0"/>
              <a:buChar char="+"/>
            </a:pP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8503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53000" y="237392"/>
            <a:ext cx="3886200" cy="2362200"/>
          </a:xfrm>
        </p:spPr>
        <p:txBody>
          <a:bodyPr/>
          <a:lstStyle/>
          <a:p>
            <a:r>
              <a:rPr lang="en-GB" sz="3600" dirty="0" err="1">
                <a:solidFill>
                  <a:srgbClr val="FF3300"/>
                </a:solidFill>
                <a:latin typeface="Times New Roman" panose="02020603050405020304" pitchFamily="18" charset="0"/>
                <a:cs typeface="Times New Roman" panose="02020603050405020304" pitchFamily="18" charset="0"/>
              </a:rPr>
              <a:t>Mức</a:t>
            </a:r>
            <a:r>
              <a:rPr lang="en-GB" sz="3600" dirty="0">
                <a:solidFill>
                  <a:srgbClr val="FF3300"/>
                </a:solidFill>
                <a:latin typeface="Times New Roman" panose="02020603050405020304" pitchFamily="18" charset="0"/>
                <a:cs typeface="Times New Roman" panose="02020603050405020304" pitchFamily="18" charset="0"/>
              </a:rPr>
              <a:t> 1: 24 </a:t>
            </a:r>
            <a:r>
              <a:rPr lang="en-GB" sz="3600" dirty="0" err="1">
                <a:solidFill>
                  <a:srgbClr val="FF3300"/>
                </a:solidFill>
                <a:latin typeface="Times New Roman" panose="02020603050405020304" pitchFamily="18" charset="0"/>
                <a:cs typeface="Times New Roman" panose="02020603050405020304" pitchFamily="18" charset="0"/>
              </a:rPr>
              <a:t>tiêu</a:t>
            </a:r>
            <a:r>
              <a:rPr lang="en-GB" sz="3600" dirty="0">
                <a:solidFill>
                  <a:srgbClr val="FF3300"/>
                </a:solidFill>
                <a:latin typeface="Times New Roman" panose="02020603050405020304" pitchFamily="18" charset="0"/>
                <a:cs typeface="Times New Roman" panose="02020603050405020304" pitchFamily="18" charset="0"/>
              </a:rPr>
              <a:t> </a:t>
            </a:r>
            <a:r>
              <a:rPr lang="en-GB" sz="3600" dirty="0" err="1">
                <a:solidFill>
                  <a:srgbClr val="FF3300"/>
                </a:solidFill>
                <a:latin typeface="Times New Roman" panose="02020603050405020304" pitchFamily="18" charset="0"/>
                <a:cs typeface="Times New Roman" panose="02020603050405020304" pitchFamily="18" charset="0"/>
              </a:rPr>
              <a:t>chí</a:t>
            </a:r>
            <a:r>
              <a:rPr lang="en-GB" sz="3600" dirty="0">
                <a:solidFill>
                  <a:srgbClr val="FF3300"/>
                </a:solidFill>
                <a:latin typeface="Times New Roman" panose="02020603050405020304" pitchFamily="18" charset="0"/>
                <a:cs typeface="Times New Roman" panose="02020603050405020304" pitchFamily="18" charset="0"/>
              </a:rPr>
              <a:t>; </a:t>
            </a:r>
            <a:r>
              <a:rPr lang="en-GB" sz="3600" dirty="0" err="1">
                <a:solidFill>
                  <a:srgbClr val="FF3300"/>
                </a:solidFill>
                <a:latin typeface="Times New Roman" panose="02020603050405020304" pitchFamily="18" charset="0"/>
                <a:cs typeface="Times New Roman" panose="02020603050405020304" pitchFamily="18" charset="0"/>
              </a:rPr>
              <a:t>Mức</a:t>
            </a:r>
            <a:r>
              <a:rPr lang="en-GB" sz="3600" dirty="0">
                <a:solidFill>
                  <a:srgbClr val="FF3300"/>
                </a:solidFill>
                <a:latin typeface="Times New Roman" panose="02020603050405020304" pitchFamily="18" charset="0"/>
                <a:cs typeface="Times New Roman" panose="02020603050405020304" pitchFamily="18" charset="0"/>
              </a:rPr>
              <a:t> 2: </a:t>
            </a:r>
            <a:r>
              <a:rPr lang="en-GB" sz="3600" dirty="0" smtClean="0">
                <a:solidFill>
                  <a:srgbClr val="FF3300"/>
                </a:solidFill>
                <a:latin typeface="Times New Roman" panose="02020603050405020304" pitchFamily="18" charset="0"/>
                <a:cs typeface="Times New Roman" panose="02020603050405020304" pitchFamily="18" charset="0"/>
              </a:rPr>
              <a:t>22 </a:t>
            </a:r>
            <a:r>
              <a:rPr lang="en-GB" sz="3600" dirty="0" err="1">
                <a:solidFill>
                  <a:srgbClr val="FF3300"/>
                </a:solidFill>
                <a:latin typeface="Times New Roman" panose="02020603050405020304" pitchFamily="18" charset="0"/>
                <a:cs typeface="Times New Roman" panose="02020603050405020304" pitchFamily="18" charset="0"/>
              </a:rPr>
              <a:t>tiêu</a:t>
            </a:r>
            <a:r>
              <a:rPr lang="en-GB" sz="3600" dirty="0">
                <a:solidFill>
                  <a:srgbClr val="FF3300"/>
                </a:solidFill>
                <a:latin typeface="Times New Roman" panose="02020603050405020304" pitchFamily="18" charset="0"/>
                <a:cs typeface="Times New Roman" panose="02020603050405020304" pitchFamily="18" charset="0"/>
              </a:rPr>
              <a:t> </a:t>
            </a:r>
            <a:r>
              <a:rPr lang="en-GB" sz="3600" dirty="0" err="1">
                <a:solidFill>
                  <a:srgbClr val="FF3300"/>
                </a:solidFill>
                <a:latin typeface="Times New Roman" panose="02020603050405020304" pitchFamily="18" charset="0"/>
                <a:cs typeface="Times New Roman" panose="02020603050405020304" pitchFamily="18" charset="0"/>
              </a:rPr>
              <a:t>chí</a:t>
            </a:r>
            <a:r>
              <a:rPr lang="en-GB" sz="3600" dirty="0">
                <a:solidFill>
                  <a:srgbClr val="FF3300"/>
                </a:solidFill>
                <a:latin typeface="Times New Roman" panose="02020603050405020304" pitchFamily="18" charset="0"/>
                <a:cs typeface="Times New Roman" panose="02020603050405020304" pitchFamily="18" charset="0"/>
              </a:rPr>
              <a:t>; </a:t>
            </a:r>
            <a:r>
              <a:rPr lang="en-GB" sz="3600" dirty="0" err="1">
                <a:solidFill>
                  <a:srgbClr val="FF3300"/>
                </a:solidFill>
                <a:latin typeface="Times New Roman" panose="02020603050405020304" pitchFamily="18" charset="0"/>
                <a:cs typeface="Times New Roman" panose="02020603050405020304" pitchFamily="18" charset="0"/>
              </a:rPr>
              <a:t>Mức</a:t>
            </a:r>
            <a:r>
              <a:rPr lang="en-GB" sz="3600" dirty="0">
                <a:solidFill>
                  <a:srgbClr val="FF3300"/>
                </a:solidFill>
                <a:latin typeface="Times New Roman" panose="02020603050405020304" pitchFamily="18" charset="0"/>
                <a:cs typeface="Times New Roman" panose="02020603050405020304" pitchFamily="18" charset="0"/>
              </a:rPr>
              <a:t> 3: </a:t>
            </a:r>
            <a:r>
              <a:rPr lang="en-GB" sz="3600" dirty="0" smtClean="0">
                <a:solidFill>
                  <a:srgbClr val="FF3300"/>
                </a:solidFill>
                <a:latin typeface="Times New Roman" panose="02020603050405020304" pitchFamily="18" charset="0"/>
                <a:cs typeface="Times New Roman" panose="02020603050405020304" pitchFamily="18" charset="0"/>
              </a:rPr>
              <a:t>16 </a:t>
            </a:r>
            <a:r>
              <a:rPr lang="en-GB" sz="3600" dirty="0" err="1">
                <a:solidFill>
                  <a:srgbClr val="FF3300"/>
                </a:solidFill>
                <a:latin typeface="Times New Roman" panose="02020603050405020304" pitchFamily="18" charset="0"/>
                <a:cs typeface="Times New Roman" panose="02020603050405020304" pitchFamily="18" charset="0"/>
              </a:rPr>
              <a:t>tiêu</a:t>
            </a:r>
            <a:r>
              <a:rPr lang="en-GB" sz="3600" dirty="0">
                <a:solidFill>
                  <a:srgbClr val="FF3300"/>
                </a:solidFill>
                <a:latin typeface="Times New Roman" panose="02020603050405020304" pitchFamily="18" charset="0"/>
                <a:cs typeface="Times New Roman" panose="02020603050405020304" pitchFamily="18" charset="0"/>
              </a:rPr>
              <a:t> </a:t>
            </a:r>
            <a:r>
              <a:rPr lang="en-GB" sz="3600" dirty="0" err="1">
                <a:solidFill>
                  <a:srgbClr val="FF3300"/>
                </a:solidFill>
                <a:latin typeface="Times New Roman" panose="02020603050405020304" pitchFamily="18" charset="0"/>
                <a:cs typeface="Times New Roman" panose="02020603050405020304" pitchFamily="18" charset="0"/>
              </a:rPr>
              <a:t>chí</a:t>
            </a:r>
            <a:r>
              <a:rPr lang="en-GB" sz="3600" dirty="0">
                <a:solidFill>
                  <a:srgbClr val="FF3300"/>
                </a:solidFill>
                <a:latin typeface="Times New Roman" panose="02020603050405020304" pitchFamily="18" charset="0"/>
                <a:cs typeface="Times New Roman" panose="02020603050405020304" pitchFamily="18" charset="0"/>
              </a:rPr>
              <a:t>.</a:t>
            </a:r>
            <a:endParaRPr lang="en-US" sz="3600" dirty="0">
              <a:solidFill>
                <a:srgbClr val="FF3300"/>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765308362"/>
              </p:ext>
            </p:extLst>
          </p:nvPr>
        </p:nvGraphicFramePr>
        <p:xfrm>
          <a:off x="1371600" y="152400"/>
          <a:ext cx="3581400" cy="6553196"/>
        </p:xfrm>
        <a:graphic>
          <a:graphicData uri="http://schemas.openxmlformats.org/drawingml/2006/table">
            <a:tbl>
              <a:tblPr firstRow="1" firstCol="1" bandRow="1"/>
              <a:tblGrid>
                <a:gridCol w="1219200">
                  <a:extLst>
                    <a:ext uri="{9D8B030D-6E8A-4147-A177-3AD203B41FA5}">
                      <a16:colId xmlns:a16="http://schemas.microsoft.com/office/drawing/2014/main" val="1888695360"/>
                    </a:ext>
                  </a:extLst>
                </a:gridCol>
                <a:gridCol w="685800">
                  <a:extLst>
                    <a:ext uri="{9D8B030D-6E8A-4147-A177-3AD203B41FA5}">
                      <a16:colId xmlns:a16="http://schemas.microsoft.com/office/drawing/2014/main" val="4199792624"/>
                    </a:ext>
                  </a:extLst>
                </a:gridCol>
                <a:gridCol w="685800">
                  <a:extLst>
                    <a:ext uri="{9D8B030D-6E8A-4147-A177-3AD203B41FA5}">
                      <a16:colId xmlns:a16="http://schemas.microsoft.com/office/drawing/2014/main" val="1160129365"/>
                    </a:ext>
                  </a:extLst>
                </a:gridCol>
                <a:gridCol w="990600">
                  <a:extLst>
                    <a:ext uri="{9D8B030D-6E8A-4147-A177-3AD203B41FA5}">
                      <a16:colId xmlns:a16="http://schemas.microsoft.com/office/drawing/2014/main" val="4224697402"/>
                    </a:ext>
                  </a:extLst>
                </a:gridCol>
              </a:tblGrid>
              <a:tr h="252046">
                <a:tc rowSpan="2">
                  <a:txBody>
                    <a:bodyPr/>
                    <a:lstStyle/>
                    <a:p>
                      <a:pPr algn="ctr">
                        <a:spcAft>
                          <a:spcPts val="0"/>
                        </a:spcAft>
                      </a:pPr>
                      <a:r>
                        <a:rPr lang="en-GB" sz="14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TIÊU CHÍ</a:t>
                      </a:r>
                      <a:endParaRPr lang="en-US" sz="14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en-GB" sz="14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TT 17 </a:t>
                      </a:r>
                      <a:r>
                        <a:rPr lang="en-GB" sz="1400" b="1" dirty="0">
                          <a:effectLst/>
                          <a:latin typeface="Times New Roman" panose="02020603050405020304" pitchFamily="18" charset="0"/>
                          <a:ea typeface="Times New Roman" panose="02020603050405020304" pitchFamily="18" charset="0"/>
                          <a:cs typeface="Times New Roman" panose="02020603050405020304" pitchFamily="18" charset="0"/>
                        </a:rPr>
                        <a:t>+ TT 22</a:t>
                      </a:r>
                      <a:endPar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94790024"/>
                  </a:ext>
                </a:extLst>
              </a:tr>
              <a:tr h="252046">
                <a:tc vMerge="1">
                  <a:txBody>
                    <a:bodyPr/>
                    <a:lstStyle/>
                    <a:p>
                      <a:endParaRPr lang="en-US"/>
                    </a:p>
                  </a:txBody>
                  <a:tcPr/>
                </a:tc>
                <a:tc>
                  <a:txBody>
                    <a:bodyPr/>
                    <a:lstStyle/>
                    <a:p>
                      <a:pPr algn="ctr">
                        <a:spcAft>
                          <a:spcPts val="0"/>
                        </a:spcAft>
                      </a:pPr>
                      <a:r>
                        <a:rPr lang="en-GB" sz="1400" b="1" dirty="0" err="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GB" sz="14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 1</a:t>
                      </a:r>
                      <a:endParaRPr lang="en-US" sz="14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400" b="1" dirty="0" err="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GB" sz="14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 2</a:t>
                      </a:r>
                      <a:endParaRPr lang="en-US" sz="14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400" b="1" dirty="0" err="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GB" sz="14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 3</a:t>
                      </a:r>
                      <a:endParaRPr lang="en-US" sz="14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7040949"/>
                  </a:ext>
                </a:extLst>
              </a:tr>
              <a:tr h="252046">
                <a:tc>
                  <a:txBody>
                    <a:bodyPr/>
                    <a:lstStyle/>
                    <a:p>
                      <a:pPr algn="ctr">
                        <a:spcAft>
                          <a:spcPts val="0"/>
                        </a:spcAft>
                      </a:pPr>
                      <a:r>
                        <a:rPr lang="en-GB" sz="1600" b="1" dirty="0" err="1"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600" b="1" baseline="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600" b="1"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2586019"/>
                  </a:ext>
                </a:extLst>
              </a:tr>
              <a:tr h="252046">
                <a:tc>
                  <a:txBody>
                    <a:bodyPr/>
                    <a:lstStyle/>
                    <a:p>
                      <a:pPr algn="ctr">
                        <a:spcAft>
                          <a:spcPts val="0"/>
                        </a:spcAft>
                      </a:pPr>
                      <a:r>
                        <a:rPr lang="en-GB" sz="1600" b="1" dirty="0" err="1" smtClean="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600" b="1" baseline="0" dirty="0" smtClean="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600" b="1" dirty="0" smtClean="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en-US"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0681540"/>
                  </a:ext>
                </a:extLst>
              </a:tr>
              <a:tr h="252046">
                <a:tc>
                  <a:txBody>
                    <a:bodyPr/>
                    <a:lstStyle/>
                    <a:p>
                      <a:pPr algn="ctr">
                        <a:spcAft>
                          <a:spcPts val="0"/>
                        </a:spcAft>
                      </a:pPr>
                      <a:r>
                        <a:rPr lang="en-GB" sz="1600" b="1" dirty="0" err="1"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600" b="1" baseline="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600" b="1"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7245425"/>
                  </a:ext>
                </a:extLst>
              </a:tr>
              <a:tr h="252046">
                <a:tc>
                  <a:txBody>
                    <a:bodyPr/>
                    <a:lstStyle/>
                    <a:p>
                      <a:pPr algn="ctr">
                        <a:spcAft>
                          <a:spcPts val="0"/>
                        </a:spcAft>
                      </a:pPr>
                      <a:r>
                        <a:rPr lang="en-GB" sz="1600" b="1" dirty="0" err="1"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600" b="1" baseline="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600" b="1"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7641272"/>
                  </a:ext>
                </a:extLst>
              </a:tr>
              <a:tr h="252046">
                <a:tc>
                  <a:txBody>
                    <a:bodyPr/>
                    <a:lstStyle/>
                    <a:p>
                      <a:pPr algn="ctr">
                        <a:spcAft>
                          <a:spcPts val="0"/>
                        </a:spcAft>
                      </a:pPr>
                      <a:r>
                        <a:rPr lang="en-GB" sz="1600" b="1" dirty="0" err="1"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600" b="1" baseline="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600" b="1"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1.5</a:t>
                      </a:r>
                      <a:endPar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err="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3380303"/>
                  </a:ext>
                </a:extLst>
              </a:tr>
              <a:tr h="252046">
                <a:tc>
                  <a:txBody>
                    <a:bodyPr/>
                    <a:lstStyle/>
                    <a:p>
                      <a:pPr algn="ctr">
                        <a:spcAft>
                          <a:spcPts val="0"/>
                        </a:spcAft>
                      </a:pPr>
                      <a:r>
                        <a:rPr lang="en-GB" sz="1600" b="1" dirty="0" err="1"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600" b="1" baseline="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600" b="1"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1.6</a:t>
                      </a:r>
                      <a:endPar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7941151"/>
                  </a:ext>
                </a:extLst>
              </a:tr>
              <a:tr h="252046">
                <a:tc>
                  <a:txBody>
                    <a:bodyPr/>
                    <a:lstStyle/>
                    <a:p>
                      <a:pPr algn="ctr">
                        <a:spcAft>
                          <a:spcPts val="0"/>
                        </a:spcAft>
                      </a:pPr>
                      <a:r>
                        <a:rPr lang="en-GB" sz="1600" b="1" dirty="0" err="1"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600" b="1" baseline="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600" b="1"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1.7</a:t>
                      </a:r>
                      <a:endPar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8332003"/>
                  </a:ext>
                </a:extLst>
              </a:tr>
              <a:tr h="252046">
                <a:tc>
                  <a:txBody>
                    <a:bodyPr/>
                    <a:lstStyle/>
                    <a:p>
                      <a:pPr algn="ctr">
                        <a:spcAft>
                          <a:spcPts val="0"/>
                        </a:spcAft>
                      </a:pPr>
                      <a:r>
                        <a:rPr lang="en-GB" sz="1600" b="1" dirty="0" err="1"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600" b="1" baseline="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600" b="1"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1.8</a:t>
                      </a:r>
                      <a:endPar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3416937"/>
                  </a:ext>
                </a:extLst>
              </a:tr>
              <a:tr h="252046">
                <a:tc>
                  <a:txBody>
                    <a:bodyPr/>
                    <a:lstStyle/>
                    <a:p>
                      <a:pPr algn="ctr">
                        <a:spcAft>
                          <a:spcPts val="0"/>
                        </a:spcAft>
                      </a:pPr>
                      <a:r>
                        <a:rPr lang="en-GB" sz="1600" b="1" dirty="0" err="1"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600" b="1" baseline="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600" b="1"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1.9</a:t>
                      </a:r>
                      <a:endPar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3890324"/>
                  </a:ext>
                </a:extLst>
              </a:tr>
              <a:tr h="252046">
                <a:tc>
                  <a:txBody>
                    <a:bodyPr/>
                    <a:lstStyle/>
                    <a:p>
                      <a:pPr algn="l">
                        <a:spcAft>
                          <a:spcPts val="0"/>
                        </a:spcAft>
                      </a:pPr>
                      <a:r>
                        <a:rPr lang="en-GB" sz="1500" b="1" dirty="0" err="1"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500" b="1" baseline="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500" b="1"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1.10</a:t>
                      </a:r>
                      <a:endParaRPr lang="en-US" sz="15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err="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en-GB"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bc</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3657853"/>
                  </a:ext>
                </a:extLst>
              </a:tr>
              <a:tr h="252046">
                <a:tc>
                  <a:txBody>
                    <a:bodyPr/>
                    <a:lstStyle/>
                    <a:p>
                      <a:pPr algn="ctr">
                        <a:spcAft>
                          <a:spcPts val="0"/>
                        </a:spcAft>
                      </a:pPr>
                      <a:r>
                        <a:rPr lang="en-GB" sz="1600" b="1" dirty="0" err="1"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600" b="1" baseline="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600" b="1"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r>
                        <a:rPr lang="en-GB" sz="1600" b="1" dirty="0" err="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c</a:t>
                      </a:r>
                      <a:endParaRPr lang="en-US"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0840415"/>
                  </a:ext>
                </a:extLst>
              </a:tr>
              <a:tr h="252046">
                <a:tc>
                  <a:txBody>
                    <a:bodyPr/>
                    <a:lstStyle/>
                    <a:p>
                      <a:pPr algn="ctr">
                        <a:spcAft>
                          <a:spcPts val="0"/>
                        </a:spcAft>
                      </a:pPr>
                      <a:r>
                        <a:rPr lang="en-GB" sz="1600" b="1" dirty="0" err="1"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600" b="1" baseline="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600" b="1"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en-GB" sz="1600" b="1" dirty="0" err="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en-GB"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c</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5122453"/>
                  </a:ext>
                </a:extLst>
              </a:tr>
              <a:tr h="252046">
                <a:tc>
                  <a:txBody>
                    <a:bodyPr/>
                    <a:lstStyle/>
                    <a:p>
                      <a:pPr algn="ctr">
                        <a:spcAft>
                          <a:spcPts val="0"/>
                        </a:spcAft>
                      </a:pPr>
                      <a:r>
                        <a:rPr lang="en-GB" sz="1600" b="1" dirty="0" err="1"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600" b="1" baseline="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600" b="1"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2.3</a:t>
                      </a:r>
                      <a:endPar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4430320"/>
                  </a:ext>
                </a:extLst>
              </a:tr>
              <a:tr h="252046">
                <a:tc>
                  <a:txBody>
                    <a:bodyPr/>
                    <a:lstStyle/>
                    <a:p>
                      <a:pPr algn="ctr">
                        <a:spcAft>
                          <a:spcPts val="0"/>
                        </a:spcAft>
                      </a:pPr>
                      <a:r>
                        <a:rPr lang="en-GB" sz="1600" b="1" dirty="0" err="1"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600" b="1" baseline="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600" b="1"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2.4</a:t>
                      </a:r>
                      <a:endPar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0794290"/>
                  </a:ext>
                </a:extLst>
              </a:tr>
              <a:tr h="252046">
                <a:tc>
                  <a:txBody>
                    <a:bodyPr/>
                    <a:lstStyle/>
                    <a:p>
                      <a:pPr algn="ctr">
                        <a:spcAft>
                          <a:spcPts val="0"/>
                        </a:spcAft>
                      </a:pPr>
                      <a:r>
                        <a:rPr lang="en-GB" sz="1600" b="1" dirty="0" err="1" smtClean="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600" b="1" baseline="0" dirty="0" smtClean="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600" b="1" dirty="0" smtClean="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3.1</a:t>
                      </a:r>
                      <a:endParaRPr lang="en-US"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err="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5685272"/>
                  </a:ext>
                </a:extLst>
              </a:tr>
              <a:tr h="252046">
                <a:tc>
                  <a:txBody>
                    <a:bodyPr/>
                    <a:lstStyle/>
                    <a:p>
                      <a:pPr algn="ctr">
                        <a:spcAft>
                          <a:spcPts val="0"/>
                        </a:spcAft>
                      </a:pPr>
                      <a:r>
                        <a:rPr lang="en-GB" sz="1600" b="1" dirty="0" err="1" smtClean="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600" b="1" baseline="0" dirty="0" smtClean="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600" b="1" dirty="0" smtClean="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en-US"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err="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err="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7815379"/>
                  </a:ext>
                </a:extLst>
              </a:tr>
              <a:tr h="252046">
                <a:tc>
                  <a:txBody>
                    <a:bodyPr/>
                    <a:lstStyle/>
                    <a:p>
                      <a:pPr algn="ctr">
                        <a:spcAft>
                          <a:spcPts val="0"/>
                        </a:spcAft>
                      </a:pPr>
                      <a:r>
                        <a:rPr lang="en-GB" sz="1600" b="1" dirty="0" err="1" smtClean="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600" b="1" baseline="0" dirty="0" smtClean="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600" b="1" dirty="0" smtClean="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3.3</a:t>
                      </a:r>
                      <a:endParaRPr lang="en-US"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err="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7062092"/>
                  </a:ext>
                </a:extLst>
              </a:tr>
              <a:tr h="252046">
                <a:tc>
                  <a:txBody>
                    <a:bodyPr/>
                    <a:lstStyle/>
                    <a:p>
                      <a:pPr algn="ctr">
                        <a:spcAft>
                          <a:spcPts val="0"/>
                        </a:spcAft>
                      </a:pPr>
                      <a:r>
                        <a:rPr lang="en-GB" sz="1600" b="1" dirty="0" err="1"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600" b="1" baseline="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600" b="1"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4.1</a:t>
                      </a:r>
                      <a:endPar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1759499"/>
                  </a:ext>
                </a:extLst>
              </a:tr>
              <a:tr h="252046">
                <a:tc>
                  <a:txBody>
                    <a:bodyPr/>
                    <a:lstStyle/>
                    <a:p>
                      <a:pPr algn="ctr">
                        <a:spcAft>
                          <a:spcPts val="0"/>
                        </a:spcAft>
                      </a:pPr>
                      <a:r>
                        <a:rPr lang="en-GB" sz="1600" b="1" dirty="0" err="1"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600" b="1" baseline="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600" b="1"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4.2</a:t>
                      </a:r>
                      <a:endPar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4346954"/>
                  </a:ext>
                </a:extLst>
              </a:tr>
              <a:tr h="252046">
                <a:tc>
                  <a:txBody>
                    <a:bodyPr/>
                    <a:lstStyle/>
                    <a:p>
                      <a:pPr algn="ctr">
                        <a:spcAft>
                          <a:spcPts val="0"/>
                        </a:spcAft>
                      </a:pPr>
                      <a:r>
                        <a:rPr lang="en-GB" sz="1600" b="1" dirty="0" err="1"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600" b="1" baseline="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600" b="1"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5.1</a:t>
                      </a:r>
                      <a:endPar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err="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3473612"/>
                  </a:ext>
                </a:extLst>
              </a:tr>
              <a:tr h="252046">
                <a:tc>
                  <a:txBody>
                    <a:bodyPr/>
                    <a:lstStyle/>
                    <a:p>
                      <a:pPr algn="ctr">
                        <a:spcAft>
                          <a:spcPts val="0"/>
                        </a:spcAft>
                      </a:pPr>
                      <a:r>
                        <a:rPr lang="en-GB" sz="1600" b="1" dirty="0" err="1"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600" b="1" baseline="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600" b="1"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5.2</a:t>
                      </a:r>
                      <a:endPar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571699"/>
                  </a:ext>
                </a:extLst>
              </a:tr>
              <a:tr h="252046">
                <a:tc>
                  <a:txBody>
                    <a:bodyPr/>
                    <a:lstStyle/>
                    <a:p>
                      <a:pPr algn="ctr">
                        <a:spcAft>
                          <a:spcPts val="0"/>
                        </a:spcAft>
                      </a:pPr>
                      <a:r>
                        <a:rPr lang="en-GB" sz="1600" b="1" dirty="0" err="1"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600" b="1" baseline="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600" b="1"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5.3</a:t>
                      </a:r>
                      <a:endPar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1478164"/>
                  </a:ext>
                </a:extLst>
              </a:tr>
              <a:tr h="252046">
                <a:tc>
                  <a:txBody>
                    <a:bodyPr/>
                    <a:lstStyle/>
                    <a:p>
                      <a:pPr algn="ctr">
                        <a:spcAft>
                          <a:spcPts val="0"/>
                        </a:spcAft>
                      </a:pPr>
                      <a:r>
                        <a:rPr lang="en-GB" sz="1600" b="1" dirty="0" err="1"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600" b="1" baseline="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600" b="1"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5.4</a:t>
                      </a:r>
                      <a:endPar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8048476"/>
                  </a:ext>
                </a:extLst>
              </a:tr>
              <a:tr h="252046">
                <a:tc>
                  <a:txBody>
                    <a:bodyPr/>
                    <a:lstStyle/>
                    <a:p>
                      <a:pPr algn="ctr">
                        <a:spcAft>
                          <a:spcPts val="0"/>
                        </a:spcAft>
                      </a:pPr>
                      <a:r>
                        <a:rPr lang="en-GB" sz="1600" b="1" dirty="0" err="1"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GB" sz="1600" b="1" baseline="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GB" sz="1600" b="1"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5.5</a:t>
                      </a:r>
                      <a:endPar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err="1">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ab</a:t>
                      </a:r>
                      <a:r>
                        <a:rPr lang="en-GB" sz="16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c</a:t>
                      </a:r>
                      <a:endParaRPr lang="en-US" sz="1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600" b="1" dirty="0">
                        <a:solidFill>
                          <a:srgbClr val="FF33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3147735"/>
                  </a:ext>
                </a:extLst>
              </a:tr>
            </a:tbl>
          </a:graphicData>
        </a:graphic>
      </p:graphicFrame>
    </p:spTree>
    <p:extLst>
      <p:ext uri="{BB962C8B-B14F-4D97-AF65-F5344CB8AC3E}">
        <p14:creationId xmlns:p14="http://schemas.microsoft.com/office/powerpoint/2010/main" val="1573719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6858000"/>
          </a:xfrm>
          <a:blipFill>
            <a:blip r:embed="rId2"/>
            <a:stretch>
              <a:fillRect/>
            </a:stretch>
          </a:blipFill>
        </p:spPr>
        <p:txBody>
          <a:bodyPr/>
          <a:lstStyle/>
          <a:p>
            <a:pPr marL="457200" lvl="1" indent="0">
              <a:buNone/>
            </a:pPr>
            <a:endParaRPr lang="en-US" sz="1000" b="1" dirty="0" smtClean="0">
              <a:solidFill>
                <a:srgbClr val="FF0000"/>
              </a:solidFill>
              <a:latin typeface="Times New Roman" panose="02020603050405020304" pitchFamily="18" charset="0"/>
              <a:cs typeface="Times New Roman" panose="02020603050405020304" pitchFamily="18" charset="0"/>
            </a:endParaRPr>
          </a:p>
          <a:p>
            <a:pPr marL="457200" lvl="1" indent="0">
              <a:spcBef>
                <a:spcPts val="3000"/>
              </a:spcBef>
              <a:buNone/>
            </a:pPr>
            <a:r>
              <a:rPr lang="en-US" sz="3200" b="1" dirty="0" err="1" smtClean="0">
                <a:solidFill>
                  <a:srgbClr val="0000CC"/>
                </a:solidFill>
                <a:latin typeface="Times New Roman" panose="02020603050405020304" pitchFamily="18" charset="0"/>
                <a:cs typeface="Times New Roman" panose="02020603050405020304" pitchFamily="18" charset="0"/>
              </a:rPr>
              <a:t>Điểm</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mới</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của</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smtClean="0">
                <a:solidFill>
                  <a:srgbClr val="0000CC"/>
                </a:solidFill>
                <a:latin typeface="Times New Roman" panose="02020603050405020304" pitchFamily="18" charset="0"/>
                <a:cs typeface="Times New Roman" panose="02020603050405020304" pitchFamily="18" charset="0"/>
              </a:rPr>
              <a:t>TT22/2024:</a:t>
            </a:r>
            <a:endParaRPr lang="en-US" sz="3200" b="1" dirty="0">
              <a:solidFill>
                <a:srgbClr val="0000CC"/>
              </a:solidFill>
              <a:latin typeface="Times New Roman" panose="02020603050405020304" pitchFamily="18" charset="0"/>
              <a:cs typeface="Times New Roman" panose="02020603050405020304" pitchFamily="18" charset="0"/>
            </a:endParaRPr>
          </a:p>
          <a:p>
            <a:pPr lvl="1"/>
            <a:r>
              <a:rPr lang="en-US" b="1" dirty="0" err="1" smtClean="0">
                <a:solidFill>
                  <a:srgbClr val="0000CC"/>
                </a:solidFill>
                <a:latin typeface="Times New Roman" panose="02020603050405020304" pitchFamily="18" charset="0"/>
                <a:cs typeface="Times New Roman" panose="02020603050405020304" pitchFamily="18" charset="0"/>
              </a:rPr>
              <a:t>Trung</a:t>
            </a:r>
            <a:r>
              <a:rPr lang="en-US" b="1" dirty="0" smtClean="0">
                <a:solidFill>
                  <a:srgbClr val="0000CC"/>
                </a:solidFill>
                <a:latin typeface="Times New Roman" panose="02020603050405020304" pitchFamily="18" charset="0"/>
                <a:cs typeface="Times New Roman" panose="02020603050405020304" pitchFamily="18" charset="0"/>
              </a:rPr>
              <a:t> </a:t>
            </a:r>
            <a:r>
              <a:rPr lang="en-US" b="1" dirty="0" err="1" smtClean="0">
                <a:solidFill>
                  <a:srgbClr val="0000CC"/>
                </a:solidFill>
                <a:latin typeface="Times New Roman" panose="02020603050405020304" pitchFamily="18" charset="0"/>
                <a:cs typeface="Times New Roman" panose="02020603050405020304" pitchFamily="18" charset="0"/>
              </a:rPr>
              <a:t>học</a:t>
            </a:r>
            <a:r>
              <a:rPr lang="en-US" b="1" dirty="0" smtClean="0">
                <a:solidFill>
                  <a:srgbClr val="0000CC"/>
                </a:solidFill>
                <a:latin typeface="Times New Roman" panose="02020603050405020304" pitchFamily="18" charset="0"/>
                <a:cs typeface="Times New Roman" panose="02020603050405020304" pitchFamily="18" charset="0"/>
              </a:rPr>
              <a:t>: </a:t>
            </a:r>
            <a:endParaRPr lang="en-US" b="1" dirty="0" smtClean="0">
              <a:solidFill>
                <a:srgbClr val="0000CC"/>
              </a:solidFill>
              <a:latin typeface="Times New Roman" panose="02020603050405020304" pitchFamily="18" charset="0"/>
              <a:cs typeface="Times New Roman" panose="02020603050405020304" pitchFamily="18" charset="0"/>
            </a:endParaRPr>
          </a:p>
          <a:p>
            <a:pPr lvl="1">
              <a:buFont typeface="Times New Roman" panose="02020603050405020304" pitchFamily="18" charset="0"/>
              <a:buChar char="+"/>
            </a:pPr>
            <a:r>
              <a:rPr lang="en-US" b="1" dirty="0" err="1" smtClean="0">
                <a:solidFill>
                  <a:srgbClr val="FF0000"/>
                </a:solidFill>
                <a:latin typeface="Times New Roman" panose="02020603050405020304" pitchFamily="18" charset="0"/>
                <a:cs typeface="Times New Roman" panose="02020603050405020304" pitchFamily="18" charset="0"/>
              </a:rPr>
              <a:t>Tiêu</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smtClean="0">
                <a:solidFill>
                  <a:srgbClr val="FF0000"/>
                </a:solidFill>
                <a:latin typeface="Times New Roman" panose="02020603050405020304" pitchFamily="18" charset="0"/>
                <a:cs typeface="Times New Roman" panose="02020603050405020304" pitchFamily="18" charset="0"/>
              </a:rPr>
              <a:t>chí 1.5: chỉ </a:t>
            </a:r>
            <a:r>
              <a:rPr lang="en-US" b="1" dirty="0" err="1" smtClean="0">
                <a:solidFill>
                  <a:srgbClr val="FF0000"/>
                </a:solidFill>
                <a:latin typeface="Times New Roman" panose="02020603050405020304" pitchFamily="18" charset="0"/>
                <a:cs typeface="Times New Roman" panose="02020603050405020304" pitchFamily="18" charset="0"/>
              </a:rPr>
              <a:t>còn</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Mức</a:t>
            </a:r>
            <a:r>
              <a:rPr lang="en-US" b="1" dirty="0" smtClean="0">
                <a:solidFill>
                  <a:srgbClr val="FF0000"/>
                </a:solidFill>
                <a:latin typeface="Times New Roman" panose="02020603050405020304" pitchFamily="18" charset="0"/>
                <a:cs typeface="Times New Roman" panose="02020603050405020304" pitchFamily="18" charset="0"/>
              </a:rPr>
              <a:t> 1</a:t>
            </a:r>
            <a:r>
              <a:rPr lang="en-US" b="1" dirty="0" smtClean="0">
                <a:solidFill>
                  <a:srgbClr val="FF0000"/>
                </a:solidFill>
                <a:latin typeface="Times New Roman" panose="02020603050405020304" pitchFamily="18" charset="0"/>
                <a:cs typeface="Times New Roman" panose="02020603050405020304" pitchFamily="18" charset="0"/>
              </a:rPr>
              <a:t>;</a:t>
            </a:r>
          </a:p>
          <a:p>
            <a:pPr lvl="1">
              <a:buFont typeface="Times New Roman" panose="02020603050405020304" pitchFamily="18" charset="0"/>
              <a:buChar char="+"/>
            </a:pPr>
            <a:r>
              <a:rPr lang="en-US" b="1" dirty="0" err="1" smtClean="0">
                <a:solidFill>
                  <a:srgbClr val="FF0000"/>
                </a:solidFill>
                <a:latin typeface="Times New Roman" panose="02020603050405020304" pitchFamily="18" charset="0"/>
                <a:cs typeface="Times New Roman" panose="02020603050405020304" pitchFamily="18" charset="0"/>
              </a:rPr>
              <a:t>Tiêu</a:t>
            </a:r>
            <a:r>
              <a:rPr lang="en-US" b="1" dirty="0" smtClean="0">
                <a:solidFill>
                  <a:srgbClr val="FF0000"/>
                </a:solidFill>
                <a:latin typeface="Times New Roman" panose="02020603050405020304" pitchFamily="18" charset="0"/>
                <a:cs typeface="Times New Roman" panose="02020603050405020304" pitchFamily="18" charset="0"/>
              </a:rPr>
              <a:t> chí 1.8: chỉ </a:t>
            </a:r>
            <a:r>
              <a:rPr lang="en-US" b="1" dirty="0" err="1" smtClean="0">
                <a:solidFill>
                  <a:srgbClr val="FF0000"/>
                </a:solidFill>
                <a:latin typeface="Times New Roman" panose="02020603050405020304" pitchFamily="18" charset="0"/>
                <a:cs typeface="Times New Roman" panose="02020603050405020304" pitchFamily="18" charset="0"/>
              </a:rPr>
              <a:t>báo</a:t>
            </a:r>
            <a:r>
              <a:rPr lang="en-US" b="1" dirty="0" smtClean="0">
                <a:solidFill>
                  <a:srgbClr val="FF0000"/>
                </a:solidFill>
                <a:latin typeface="Times New Roman" panose="02020603050405020304" pitchFamily="18" charset="0"/>
                <a:cs typeface="Times New Roman" panose="02020603050405020304" pitchFamily="18" charset="0"/>
              </a:rPr>
              <a:t> b, c </a:t>
            </a:r>
            <a:r>
              <a:rPr lang="en-US" b="1" dirty="0" err="1" smtClean="0">
                <a:solidFill>
                  <a:srgbClr val="FF0000"/>
                </a:solidFill>
                <a:latin typeface="Times New Roman" panose="02020603050405020304" pitchFamily="18" charset="0"/>
                <a:cs typeface="Times New Roman" panose="02020603050405020304" pitchFamily="18" charset="0"/>
              </a:rPr>
              <a:t>Mức</a:t>
            </a:r>
            <a:r>
              <a:rPr lang="en-US" b="1" dirty="0" smtClean="0">
                <a:solidFill>
                  <a:srgbClr val="FF0000"/>
                </a:solidFill>
                <a:latin typeface="Times New Roman" panose="02020603050405020304" pitchFamily="18" charset="0"/>
                <a:cs typeface="Times New Roman" panose="02020603050405020304" pitchFamily="18" charset="0"/>
              </a:rPr>
              <a:t> 1;</a:t>
            </a:r>
            <a:endParaRPr lang="en-US" b="1" dirty="0" smtClean="0">
              <a:solidFill>
                <a:srgbClr val="FF0000"/>
              </a:solidFill>
              <a:latin typeface="Times New Roman" panose="02020603050405020304" pitchFamily="18" charset="0"/>
              <a:cs typeface="Times New Roman" panose="02020603050405020304" pitchFamily="18" charset="0"/>
            </a:endParaRPr>
          </a:p>
          <a:p>
            <a:pPr lvl="1">
              <a:buFont typeface="Times New Roman" panose="02020603050405020304" pitchFamily="18" charset="0"/>
              <a:buChar char="+"/>
            </a:pPr>
            <a:r>
              <a:rPr lang="en-US" b="1" dirty="0" err="1" smtClean="0">
                <a:solidFill>
                  <a:srgbClr val="FF0000"/>
                </a:solidFill>
                <a:latin typeface="Times New Roman" panose="02020603050405020304" pitchFamily="18" charset="0"/>
                <a:cs typeface="Times New Roman" panose="02020603050405020304" pitchFamily="18" charset="0"/>
              </a:rPr>
              <a:t>Tiêu</a:t>
            </a:r>
            <a:r>
              <a:rPr lang="en-US" b="1" dirty="0" smtClean="0">
                <a:solidFill>
                  <a:srgbClr val="FF0000"/>
                </a:solidFill>
                <a:latin typeface="Times New Roman" panose="02020603050405020304" pitchFamily="18" charset="0"/>
                <a:cs typeface="Times New Roman" panose="02020603050405020304" pitchFamily="18" charset="0"/>
              </a:rPr>
              <a:t> chí 1.10: </a:t>
            </a:r>
            <a:r>
              <a:rPr lang="en-US" b="1" dirty="0" err="1" smtClean="0">
                <a:solidFill>
                  <a:srgbClr val="FF0000"/>
                </a:solidFill>
                <a:latin typeface="Times New Roman" panose="02020603050405020304" pitchFamily="18" charset="0"/>
                <a:cs typeface="Times New Roman" panose="02020603050405020304" pitchFamily="18" charset="0"/>
              </a:rPr>
              <a:t>nội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hàm</a:t>
            </a:r>
            <a:r>
              <a:rPr lang="en-US" b="1" dirty="0" smtClean="0">
                <a:solidFill>
                  <a:srgbClr val="FF0000"/>
                </a:solidFill>
                <a:latin typeface="Times New Roman" panose="02020603050405020304" pitchFamily="18" charset="0"/>
                <a:cs typeface="Times New Roman" panose="02020603050405020304" pitchFamily="18" charset="0"/>
              </a:rPr>
              <a:t> chỉ </a:t>
            </a:r>
            <a:r>
              <a:rPr lang="en-US" b="1" dirty="0" err="1" smtClean="0">
                <a:solidFill>
                  <a:srgbClr val="FF0000"/>
                </a:solidFill>
                <a:latin typeface="Times New Roman" panose="02020603050405020304" pitchFamily="18" charset="0"/>
                <a:cs typeface="Times New Roman" panose="02020603050405020304" pitchFamily="18" charset="0"/>
              </a:rPr>
              <a:t>báo</a:t>
            </a:r>
            <a:r>
              <a:rPr lang="en-US" b="1" dirty="0" smtClean="0">
                <a:solidFill>
                  <a:srgbClr val="FF0000"/>
                </a:solidFill>
                <a:latin typeface="Times New Roman" panose="02020603050405020304" pitchFamily="18" charset="0"/>
                <a:cs typeface="Times New Roman" panose="02020603050405020304" pitchFamily="18" charset="0"/>
              </a:rPr>
              <a:t> a;</a:t>
            </a:r>
          </a:p>
          <a:p>
            <a:pPr lvl="1">
              <a:buFont typeface="Times New Roman" panose="02020603050405020304" pitchFamily="18" charset="0"/>
              <a:buChar char="+"/>
            </a:pPr>
            <a:r>
              <a:rPr lang="en-US" b="1" dirty="0" err="1" smtClean="0">
                <a:solidFill>
                  <a:srgbClr val="FF0000"/>
                </a:solidFill>
                <a:latin typeface="Times New Roman" panose="02020603050405020304" pitchFamily="18" charset="0"/>
                <a:cs typeface="Times New Roman" panose="02020603050405020304" pitchFamily="18" charset="0"/>
              </a:rPr>
              <a:t>Tiêu</a:t>
            </a:r>
            <a:r>
              <a:rPr lang="en-US" b="1" dirty="0" smtClean="0">
                <a:solidFill>
                  <a:srgbClr val="FF0000"/>
                </a:solidFill>
                <a:latin typeface="Times New Roman" panose="02020603050405020304" pitchFamily="18" charset="0"/>
                <a:cs typeface="Times New Roman" panose="02020603050405020304" pitchFamily="18" charset="0"/>
              </a:rPr>
              <a:t> chí 2.1: </a:t>
            </a:r>
            <a:r>
              <a:rPr lang="en-US" b="1" dirty="0" err="1" smtClean="0">
                <a:solidFill>
                  <a:srgbClr val="FF0000"/>
                </a:solidFill>
                <a:latin typeface="Times New Roman" panose="02020603050405020304" pitchFamily="18" charset="0"/>
                <a:cs typeface="Times New Roman" panose="02020603050405020304" pitchFamily="18" charset="0"/>
              </a:rPr>
              <a:t>nội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hàm</a:t>
            </a:r>
            <a:r>
              <a:rPr lang="en-US" b="1" dirty="0" smtClean="0">
                <a:solidFill>
                  <a:srgbClr val="FF0000"/>
                </a:solidFill>
                <a:latin typeface="Times New Roman" panose="02020603050405020304" pitchFamily="18" charset="0"/>
                <a:cs typeface="Times New Roman" panose="02020603050405020304" pitchFamily="18" charset="0"/>
              </a:rPr>
              <a:t> chỉ </a:t>
            </a:r>
            <a:r>
              <a:rPr lang="en-US" b="1" dirty="0" err="1" smtClean="0">
                <a:solidFill>
                  <a:srgbClr val="FF0000"/>
                </a:solidFill>
                <a:latin typeface="Times New Roman" panose="02020603050405020304" pitchFamily="18" charset="0"/>
                <a:cs typeface="Times New Roman" panose="02020603050405020304" pitchFamily="18" charset="0"/>
              </a:rPr>
              <a:t>báo</a:t>
            </a:r>
            <a:r>
              <a:rPr lang="en-US" b="1" dirty="0" smtClean="0">
                <a:solidFill>
                  <a:srgbClr val="FF0000"/>
                </a:solidFill>
                <a:latin typeface="Times New Roman" panose="02020603050405020304" pitchFamily="18" charset="0"/>
                <a:cs typeface="Times New Roman" panose="02020603050405020304" pitchFamily="18" charset="0"/>
              </a:rPr>
              <a:t> c </a:t>
            </a:r>
            <a:r>
              <a:rPr lang="en-US" b="1" dirty="0" err="1" smtClean="0">
                <a:solidFill>
                  <a:srgbClr val="FF0000"/>
                </a:solidFill>
                <a:latin typeface="Times New Roman" panose="02020603050405020304" pitchFamily="18" charset="0"/>
                <a:cs typeface="Times New Roman" panose="02020603050405020304" pitchFamily="18" charset="0"/>
              </a:rPr>
              <a:t>Mức</a:t>
            </a:r>
            <a:r>
              <a:rPr lang="en-US" b="1" dirty="0" smtClean="0">
                <a:solidFill>
                  <a:srgbClr val="FF0000"/>
                </a:solidFill>
                <a:latin typeface="Times New Roman" panose="02020603050405020304" pitchFamily="18" charset="0"/>
                <a:cs typeface="Times New Roman" panose="02020603050405020304" pitchFamily="18" charset="0"/>
              </a:rPr>
              <a:t> 1;</a:t>
            </a:r>
          </a:p>
          <a:p>
            <a:pPr lvl="1">
              <a:buFont typeface="Times New Roman" panose="02020603050405020304" pitchFamily="18" charset="0"/>
              <a:buChar char="+"/>
            </a:pPr>
            <a:r>
              <a:rPr lang="en-US" b="1" dirty="0" err="1">
                <a:solidFill>
                  <a:srgbClr val="FF0000"/>
                </a:solidFill>
                <a:latin typeface="Times New Roman" panose="02020603050405020304" pitchFamily="18" charset="0"/>
                <a:cs typeface="Times New Roman" panose="02020603050405020304" pitchFamily="18" charset="0"/>
              </a:rPr>
              <a:t>Tiêu</a:t>
            </a:r>
            <a:r>
              <a:rPr lang="en-US" b="1" dirty="0">
                <a:solidFill>
                  <a:srgbClr val="FF0000"/>
                </a:solidFill>
                <a:latin typeface="Times New Roman" panose="02020603050405020304" pitchFamily="18" charset="0"/>
                <a:cs typeface="Times New Roman" panose="02020603050405020304" pitchFamily="18" charset="0"/>
              </a:rPr>
              <a:t> chí </a:t>
            </a:r>
            <a:r>
              <a:rPr lang="en-US" b="1" dirty="0" smtClean="0">
                <a:solidFill>
                  <a:srgbClr val="FF0000"/>
                </a:solidFill>
                <a:latin typeface="Times New Roman" panose="02020603050405020304" pitchFamily="18" charset="0"/>
                <a:cs typeface="Times New Roman" panose="02020603050405020304" pitchFamily="18" charset="0"/>
              </a:rPr>
              <a:t>2.2: </a:t>
            </a:r>
            <a:r>
              <a:rPr lang="en-US" b="1" dirty="0" err="1">
                <a:solidFill>
                  <a:srgbClr val="FF0000"/>
                </a:solidFill>
                <a:latin typeface="Times New Roman" panose="02020603050405020304" pitchFamily="18" charset="0"/>
                <a:cs typeface="Times New Roman" panose="02020603050405020304" pitchFamily="18" charset="0"/>
              </a:rPr>
              <a:t>nội</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hàm</a:t>
            </a:r>
            <a:r>
              <a:rPr lang="en-US" b="1" dirty="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Mức</a:t>
            </a:r>
            <a:r>
              <a:rPr lang="en-US" b="1" dirty="0" smtClean="0">
                <a:solidFill>
                  <a:srgbClr val="FF0000"/>
                </a:solidFill>
                <a:latin typeface="Times New Roman" panose="02020603050405020304" pitchFamily="18" charset="0"/>
                <a:cs typeface="Times New Roman" panose="02020603050405020304" pitchFamily="18" charset="0"/>
              </a:rPr>
              <a:t> 1, 2;</a:t>
            </a:r>
          </a:p>
          <a:p>
            <a:pPr lvl="1">
              <a:buFont typeface="Times New Roman" panose="02020603050405020304" pitchFamily="18" charset="0"/>
              <a:buChar char="+"/>
            </a:pPr>
            <a:r>
              <a:rPr lang="en-US" b="1" dirty="0" err="1" smtClean="0">
                <a:solidFill>
                  <a:srgbClr val="FF0000"/>
                </a:solidFill>
                <a:latin typeface="Times New Roman" panose="02020603050405020304" pitchFamily="18" charset="0"/>
                <a:cs typeface="Times New Roman" panose="02020603050405020304" pitchFamily="18" charset="0"/>
              </a:rPr>
              <a:t>Tiêu</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chuẩn</a:t>
            </a:r>
            <a:r>
              <a:rPr lang="en-US" b="1" dirty="0" smtClean="0">
                <a:solidFill>
                  <a:srgbClr val="FF0000"/>
                </a:solidFill>
                <a:latin typeface="Times New Roman" panose="02020603050405020304" pitchFamily="18" charset="0"/>
                <a:cs typeface="Times New Roman" panose="02020603050405020304" pitchFamily="18" charset="0"/>
              </a:rPr>
              <a:t> 3;</a:t>
            </a:r>
          </a:p>
          <a:p>
            <a:pPr lvl="1">
              <a:buFont typeface="Times New Roman" panose="02020603050405020304" pitchFamily="18" charset="0"/>
              <a:buChar char="+"/>
            </a:pPr>
            <a:r>
              <a:rPr lang="en-US" b="1" dirty="0" err="1" smtClean="0">
                <a:solidFill>
                  <a:srgbClr val="FF0000"/>
                </a:solidFill>
                <a:latin typeface="Times New Roman" panose="02020603050405020304" pitchFamily="18" charset="0"/>
                <a:cs typeface="Times New Roman" panose="02020603050405020304" pitchFamily="18" charset="0"/>
              </a:rPr>
              <a:t>Tiêu</a:t>
            </a:r>
            <a:r>
              <a:rPr lang="en-US" b="1" dirty="0" smtClean="0">
                <a:solidFill>
                  <a:srgbClr val="FF0000"/>
                </a:solidFill>
                <a:latin typeface="Times New Roman" panose="02020603050405020304" pitchFamily="18" charset="0"/>
                <a:cs typeface="Times New Roman" panose="02020603050405020304" pitchFamily="18" charset="0"/>
              </a:rPr>
              <a:t> chí 5.1: </a:t>
            </a:r>
            <a:r>
              <a:rPr lang="en-US" b="1" dirty="0" err="1" smtClean="0">
                <a:solidFill>
                  <a:srgbClr val="FF0000"/>
                </a:solidFill>
                <a:latin typeface="Times New Roman" panose="02020603050405020304" pitchFamily="18" charset="0"/>
                <a:cs typeface="Times New Roman" panose="02020603050405020304" pitchFamily="18" charset="0"/>
              </a:rPr>
              <a:t>nội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hàm</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Mức</a:t>
            </a:r>
            <a:r>
              <a:rPr lang="en-US" b="1" dirty="0" smtClean="0">
                <a:solidFill>
                  <a:srgbClr val="FF0000"/>
                </a:solidFill>
                <a:latin typeface="Times New Roman" panose="02020603050405020304" pitchFamily="18" charset="0"/>
                <a:cs typeface="Times New Roman" panose="02020603050405020304" pitchFamily="18" charset="0"/>
              </a:rPr>
              <a:t> 1;</a:t>
            </a:r>
          </a:p>
          <a:p>
            <a:pPr lvl="1">
              <a:buFont typeface="Times New Roman" panose="02020603050405020304" pitchFamily="18" charset="0"/>
              <a:buChar char="+"/>
            </a:pPr>
            <a:endParaRPr lang="en-US" b="1" dirty="0">
              <a:solidFill>
                <a:srgbClr val="FF0000"/>
              </a:solidFill>
              <a:latin typeface="Times New Roman" panose="02020603050405020304" pitchFamily="18" charset="0"/>
              <a:cs typeface="Times New Roman" panose="02020603050405020304" pitchFamily="18" charset="0"/>
            </a:endParaRPr>
          </a:p>
          <a:p>
            <a:pPr lvl="1">
              <a:buFont typeface="Times New Roman" panose="02020603050405020304" pitchFamily="18" charset="0"/>
              <a:buChar char="+"/>
            </a:pPr>
            <a:endParaRPr lang="en-US" b="1" dirty="0">
              <a:solidFill>
                <a:srgbClr val="FF0000"/>
              </a:solidFill>
              <a:latin typeface="Times New Roman" panose="02020603050405020304" pitchFamily="18" charset="0"/>
              <a:cs typeface="Times New Roman" panose="02020603050405020304" pitchFamily="18" charset="0"/>
            </a:endParaRPr>
          </a:p>
          <a:p>
            <a:pPr lvl="1">
              <a:buFont typeface="Times New Roman" panose="02020603050405020304" pitchFamily="18" charset="0"/>
              <a:buChar char="+"/>
            </a:pP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92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6858000"/>
          </a:xfrm>
          <a:blipFill>
            <a:blip r:embed="rId2"/>
            <a:stretch>
              <a:fillRect/>
            </a:stretch>
          </a:blipFill>
        </p:spPr>
        <p:txBody>
          <a:bodyPr/>
          <a:lstStyle/>
          <a:p>
            <a:pPr marL="457200" lvl="1" indent="0">
              <a:buNone/>
            </a:pPr>
            <a:endParaRPr lang="en-US" sz="1000" b="1" dirty="0" smtClean="0">
              <a:solidFill>
                <a:srgbClr val="FF0000"/>
              </a:solidFill>
              <a:latin typeface="Times New Roman" panose="02020603050405020304" pitchFamily="18" charset="0"/>
              <a:cs typeface="Times New Roman" panose="02020603050405020304" pitchFamily="18" charset="0"/>
            </a:endParaRPr>
          </a:p>
          <a:p>
            <a:pPr marL="457200" lvl="1" indent="0">
              <a:spcBef>
                <a:spcPts val="3000"/>
              </a:spcBef>
              <a:buNone/>
            </a:pPr>
            <a:r>
              <a:rPr lang="en-US" sz="3200" b="1" dirty="0" err="1" smtClean="0">
                <a:solidFill>
                  <a:srgbClr val="0000CC"/>
                </a:solidFill>
                <a:latin typeface="Times New Roman" panose="02020603050405020304" pitchFamily="18" charset="0"/>
                <a:cs typeface="Times New Roman" panose="02020603050405020304" pitchFamily="18" charset="0"/>
              </a:rPr>
              <a:t>Điểm</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mới</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của</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smtClean="0">
                <a:solidFill>
                  <a:srgbClr val="0000CC"/>
                </a:solidFill>
                <a:latin typeface="Times New Roman" panose="02020603050405020304" pitchFamily="18" charset="0"/>
                <a:cs typeface="Times New Roman" panose="02020603050405020304" pitchFamily="18" charset="0"/>
              </a:rPr>
              <a:t>TT22/2024:</a:t>
            </a:r>
            <a:endParaRPr lang="en-US" sz="3200" b="1" dirty="0">
              <a:solidFill>
                <a:srgbClr val="0000CC"/>
              </a:solidFill>
              <a:latin typeface="Times New Roman" panose="02020603050405020304" pitchFamily="18" charset="0"/>
              <a:cs typeface="Times New Roman" panose="02020603050405020304" pitchFamily="18" charset="0"/>
            </a:endParaRPr>
          </a:p>
          <a:p>
            <a:pPr lvl="1"/>
            <a:r>
              <a:rPr lang="en-US" b="1" dirty="0" err="1" smtClean="0">
                <a:solidFill>
                  <a:srgbClr val="0000CC"/>
                </a:solidFill>
                <a:latin typeface="Times New Roman" panose="02020603050405020304" pitchFamily="18" charset="0"/>
                <a:cs typeface="Times New Roman" panose="02020603050405020304" pitchFamily="18" charset="0"/>
              </a:rPr>
              <a:t>Trung</a:t>
            </a:r>
            <a:r>
              <a:rPr lang="en-US" b="1" dirty="0" smtClean="0">
                <a:solidFill>
                  <a:srgbClr val="0000CC"/>
                </a:solidFill>
                <a:latin typeface="Times New Roman" panose="02020603050405020304" pitchFamily="18" charset="0"/>
                <a:cs typeface="Times New Roman" panose="02020603050405020304" pitchFamily="18" charset="0"/>
              </a:rPr>
              <a:t> </a:t>
            </a:r>
            <a:r>
              <a:rPr lang="en-US" b="1" dirty="0" err="1" smtClean="0">
                <a:solidFill>
                  <a:srgbClr val="0000CC"/>
                </a:solidFill>
                <a:latin typeface="Times New Roman" panose="02020603050405020304" pitchFamily="18" charset="0"/>
                <a:cs typeface="Times New Roman" panose="02020603050405020304" pitchFamily="18" charset="0"/>
              </a:rPr>
              <a:t>học</a:t>
            </a:r>
            <a:r>
              <a:rPr lang="en-US" b="1" dirty="0" smtClean="0">
                <a:solidFill>
                  <a:srgbClr val="0000CC"/>
                </a:solidFill>
                <a:latin typeface="Times New Roman" panose="02020603050405020304" pitchFamily="18" charset="0"/>
                <a:cs typeface="Times New Roman" panose="02020603050405020304" pitchFamily="18" charset="0"/>
              </a:rPr>
              <a:t>:</a:t>
            </a:r>
            <a:r>
              <a:rPr lang="en-US" b="1" dirty="0" smtClean="0">
                <a:solidFill>
                  <a:srgbClr val="FF0000"/>
                </a:solidFill>
                <a:latin typeface="Times New Roman" panose="02020603050405020304" pitchFamily="18" charset="0"/>
                <a:cs typeface="Times New Roman" panose="02020603050405020304" pitchFamily="18" charset="0"/>
              </a:rPr>
              <a:t> </a:t>
            </a:r>
            <a:endParaRPr lang="en-US" b="1" dirty="0" smtClean="0">
              <a:solidFill>
                <a:srgbClr val="FF0000"/>
              </a:solidFill>
              <a:latin typeface="Times New Roman" panose="02020603050405020304" pitchFamily="18" charset="0"/>
              <a:cs typeface="Times New Roman" panose="02020603050405020304" pitchFamily="18" charset="0"/>
            </a:endParaRPr>
          </a:p>
          <a:p>
            <a:pPr lvl="1">
              <a:buFont typeface="Times New Roman" panose="02020603050405020304" pitchFamily="18" charset="0"/>
              <a:buChar char="+"/>
            </a:pPr>
            <a:r>
              <a:rPr lang="en-US" b="1" dirty="0" err="1" smtClean="0">
                <a:solidFill>
                  <a:srgbClr val="FF0000"/>
                </a:solidFill>
                <a:latin typeface="Times New Roman" panose="02020603050405020304" pitchFamily="18" charset="0"/>
                <a:cs typeface="Times New Roman" panose="02020603050405020304" pitchFamily="18" charset="0"/>
              </a:rPr>
              <a:t>Tiêu</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smtClean="0">
                <a:solidFill>
                  <a:srgbClr val="FF0000"/>
                </a:solidFill>
                <a:latin typeface="Times New Roman" panose="02020603050405020304" pitchFamily="18" charset="0"/>
                <a:cs typeface="Times New Roman" panose="02020603050405020304" pitchFamily="18" charset="0"/>
              </a:rPr>
              <a:t>chí </a:t>
            </a:r>
            <a:r>
              <a:rPr lang="en-US" b="1" dirty="0" smtClean="0">
                <a:solidFill>
                  <a:srgbClr val="FF0000"/>
                </a:solidFill>
                <a:latin typeface="Times New Roman" panose="02020603050405020304" pitchFamily="18" charset="0"/>
                <a:cs typeface="Times New Roman" panose="02020603050405020304" pitchFamily="18" charset="0"/>
              </a:rPr>
              <a:t>5.3: chỉ </a:t>
            </a:r>
            <a:r>
              <a:rPr lang="en-US" b="1" dirty="0" err="1" smtClean="0">
                <a:solidFill>
                  <a:srgbClr val="FF0000"/>
                </a:solidFill>
                <a:latin typeface="Times New Roman" panose="02020603050405020304" pitchFamily="18" charset="0"/>
                <a:cs typeface="Times New Roman" panose="02020603050405020304" pitchFamily="18" charset="0"/>
              </a:rPr>
              <a:t>còn</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Mức</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smtClean="0">
                <a:solidFill>
                  <a:srgbClr val="FF0000"/>
                </a:solidFill>
                <a:latin typeface="Times New Roman" panose="02020603050405020304" pitchFamily="18" charset="0"/>
                <a:cs typeface="Times New Roman" panose="02020603050405020304" pitchFamily="18" charset="0"/>
              </a:rPr>
              <a:t>2;</a:t>
            </a:r>
          </a:p>
          <a:p>
            <a:pPr lvl="1">
              <a:buFont typeface="Times New Roman" panose="02020603050405020304" pitchFamily="18" charset="0"/>
              <a:buChar char="+"/>
            </a:pPr>
            <a:r>
              <a:rPr lang="en-US" b="1" dirty="0" err="1">
                <a:solidFill>
                  <a:srgbClr val="FF0000"/>
                </a:solidFill>
                <a:latin typeface="Times New Roman" panose="02020603050405020304" pitchFamily="18" charset="0"/>
                <a:cs typeface="Times New Roman" panose="02020603050405020304" pitchFamily="18" charset="0"/>
              </a:rPr>
              <a:t>Tiêu</a:t>
            </a:r>
            <a:r>
              <a:rPr lang="en-US" b="1" dirty="0">
                <a:solidFill>
                  <a:srgbClr val="FF0000"/>
                </a:solidFill>
                <a:latin typeface="Times New Roman" panose="02020603050405020304" pitchFamily="18" charset="0"/>
                <a:cs typeface="Times New Roman" panose="02020603050405020304" pitchFamily="18" charset="0"/>
              </a:rPr>
              <a:t> chí </a:t>
            </a:r>
            <a:r>
              <a:rPr lang="en-US" b="1" dirty="0" smtClean="0">
                <a:solidFill>
                  <a:srgbClr val="FF0000"/>
                </a:solidFill>
                <a:latin typeface="Times New Roman" panose="02020603050405020304" pitchFamily="18" charset="0"/>
                <a:cs typeface="Times New Roman" panose="02020603050405020304" pitchFamily="18" charset="0"/>
              </a:rPr>
              <a:t>5.4: </a:t>
            </a:r>
            <a:r>
              <a:rPr lang="en-US" b="1" dirty="0">
                <a:solidFill>
                  <a:srgbClr val="FF0000"/>
                </a:solidFill>
                <a:latin typeface="Times New Roman" panose="02020603050405020304" pitchFamily="18" charset="0"/>
                <a:cs typeface="Times New Roman" panose="02020603050405020304" pitchFamily="18" charset="0"/>
              </a:rPr>
              <a:t>chỉ </a:t>
            </a:r>
            <a:r>
              <a:rPr lang="en-US" b="1" dirty="0" err="1">
                <a:solidFill>
                  <a:srgbClr val="FF0000"/>
                </a:solidFill>
                <a:latin typeface="Times New Roman" panose="02020603050405020304" pitchFamily="18" charset="0"/>
                <a:cs typeface="Times New Roman" panose="02020603050405020304" pitchFamily="18" charset="0"/>
              </a:rPr>
              <a:t>còn</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Mức</a:t>
            </a:r>
            <a:r>
              <a:rPr lang="en-US" b="1" dirty="0">
                <a:solidFill>
                  <a:srgbClr val="FF0000"/>
                </a:solidFill>
                <a:latin typeface="Times New Roman" panose="02020603050405020304" pitchFamily="18" charset="0"/>
                <a:cs typeface="Times New Roman" panose="02020603050405020304" pitchFamily="18" charset="0"/>
              </a:rPr>
              <a:t> 2;</a:t>
            </a:r>
          </a:p>
          <a:p>
            <a:pPr lvl="1">
              <a:buFont typeface="Times New Roman" panose="02020603050405020304" pitchFamily="18" charset="0"/>
              <a:buChar char="+"/>
            </a:pPr>
            <a:r>
              <a:rPr lang="en-US" b="1" dirty="0" err="1" smtClean="0">
                <a:solidFill>
                  <a:srgbClr val="FF0000"/>
                </a:solidFill>
                <a:latin typeface="Times New Roman" panose="02020603050405020304" pitchFamily="18" charset="0"/>
                <a:cs typeface="Times New Roman" panose="02020603050405020304" pitchFamily="18" charset="0"/>
              </a:rPr>
              <a:t>Tiêu</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a:solidFill>
                  <a:srgbClr val="FF0000"/>
                </a:solidFill>
                <a:latin typeface="Times New Roman" panose="02020603050405020304" pitchFamily="18" charset="0"/>
                <a:cs typeface="Times New Roman" panose="02020603050405020304" pitchFamily="18" charset="0"/>
              </a:rPr>
              <a:t>chí </a:t>
            </a:r>
            <a:r>
              <a:rPr lang="en-US" b="1" dirty="0" smtClean="0">
                <a:solidFill>
                  <a:srgbClr val="FF0000"/>
                </a:solidFill>
                <a:latin typeface="Times New Roman" panose="02020603050405020304" pitchFamily="18" charset="0"/>
                <a:cs typeface="Times New Roman" panose="02020603050405020304" pitchFamily="18" charset="0"/>
              </a:rPr>
              <a:t>5.5: </a:t>
            </a:r>
            <a:r>
              <a:rPr lang="en-US" b="1" dirty="0" err="1" smtClean="0">
                <a:solidFill>
                  <a:srgbClr val="FF0000"/>
                </a:solidFill>
                <a:latin typeface="Times New Roman" panose="02020603050405020304" pitchFamily="18" charset="0"/>
                <a:cs typeface="Times New Roman" panose="02020603050405020304" pitchFamily="18" charset="0"/>
              </a:rPr>
              <a:t>bo</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Mức</a:t>
            </a:r>
            <a:r>
              <a:rPr lang="en-US" b="1" dirty="0" smtClean="0">
                <a:solidFill>
                  <a:srgbClr val="FF0000"/>
                </a:solidFill>
                <a:latin typeface="Times New Roman" panose="02020603050405020304" pitchFamily="18" charset="0"/>
                <a:cs typeface="Times New Roman" panose="02020603050405020304" pitchFamily="18" charset="0"/>
              </a:rPr>
              <a:t> 1, </a:t>
            </a:r>
            <a:r>
              <a:rPr lang="en-US" b="1" dirty="0" err="1" smtClean="0">
                <a:solidFill>
                  <a:srgbClr val="FF0000"/>
                </a:solidFill>
                <a:latin typeface="Times New Roman" panose="02020603050405020304" pitchFamily="18" charset="0"/>
                <a:cs typeface="Times New Roman" panose="02020603050405020304" pitchFamily="18" charset="0"/>
              </a:rPr>
              <a:t>nội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hàm</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Mức</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smtClean="0">
                <a:solidFill>
                  <a:srgbClr val="FF0000"/>
                </a:solidFill>
                <a:latin typeface="Times New Roman" panose="02020603050405020304" pitchFamily="18" charset="0"/>
                <a:cs typeface="Times New Roman" panose="02020603050405020304" pitchFamily="18" charset="0"/>
              </a:rPr>
              <a:t>2;</a:t>
            </a:r>
          </a:p>
          <a:p>
            <a:pPr lvl="1">
              <a:buFont typeface="Times New Roman" panose="02020603050405020304" pitchFamily="18" charset="0"/>
              <a:buChar char="+"/>
            </a:pPr>
            <a:r>
              <a:rPr lang="en-US" b="1" dirty="0" err="1">
                <a:solidFill>
                  <a:srgbClr val="FF0000"/>
                </a:solidFill>
                <a:latin typeface="Times New Roman" panose="02020603050405020304" pitchFamily="18" charset="0"/>
                <a:cs typeface="Times New Roman" panose="02020603050405020304" pitchFamily="18" charset="0"/>
              </a:rPr>
              <a:t>Tiêu</a:t>
            </a:r>
            <a:r>
              <a:rPr lang="en-US" b="1" dirty="0">
                <a:solidFill>
                  <a:srgbClr val="FF0000"/>
                </a:solidFill>
                <a:latin typeface="Times New Roman" panose="02020603050405020304" pitchFamily="18" charset="0"/>
                <a:cs typeface="Times New Roman" panose="02020603050405020304" pitchFamily="18" charset="0"/>
              </a:rPr>
              <a:t> chí </a:t>
            </a:r>
            <a:r>
              <a:rPr lang="en-US" b="1" dirty="0" smtClean="0">
                <a:solidFill>
                  <a:srgbClr val="FF0000"/>
                </a:solidFill>
                <a:latin typeface="Times New Roman" panose="02020603050405020304" pitchFamily="18" charset="0"/>
                <a:cs typeface="Times New Roman" panose="02020603050405020304" pitchFamily="18" charset="0"/>
              </a:rPr>
              <a:t>5.6: </a:t>
            </a:r>
            <a:r>
              <a:rPr lang="en-US" b="1" dirty="0" err="1" smtClean="0">
                <a:solidFill>
                  <a:srgbClr val="FF0000"/>
                </a:solidFill>
                <a:latin typeface="Times New Roman" panose="02020603050405020304" pitchFamily="18" charset="0"/>
                <a:cs typeface="Times New Roman" panose="02020603050405020304" pitchFamily="18" charset="0"/>
              </a:rPr>
              <a:t>nội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hàm</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Mức</a:t>
            </a:r>
            <a:r>
              <a:rPr lang="en-US" b="1" dirty="0" smtClean="0">
                <a:solidFill>
                  <a:srgbClr val="FF0000"/>
                </a:solidFill>
                <a:latin typeface="Times New Roman" panose="02020603050405020304" pitchFamily="18" charset="0"/>
                <a:cs typeface="Times New Roman" panose="02020603050405020304" pitchFamily="18" charset="0"/>
              </a:rPr>
              <a:t> 1, 2, 3.</a:t>
            </a:r>
            <a:endParaRPr lang="en-US" b="1" dirty="0">
              <a:solidFill>
                <a:srgbClr val="FF0000"/>
              </a:solidFill>
              <a:latin typeface="Times New Roman" panose="02020603050405020304" pitchFamily="18" charset="0"/>
              <a:cs typeface="Times New Roman" panose="02020603050405020304" pitchFamily="18" charset="0"/>
            </a:endParaRPr>
          </a:p>
          <a:p>
            <a:pPr lvl="1">
              <a:buFont typeface="Times New Roman" panose="02020603050405020304" pitchFamily="18" charset="0"/>
              <a:buChar char="+"/>
            </a:pPr>
            <a:endParaRPr lang="en-US" b="1" dirty="0">
              <a:solidFill>
                <a:srgbClr val="FF0000"/>
              </a:solidFill>
              <a:latin typeface="Times New Roman" panose="02020603050405020304" pitchFamily="18" charset="0"/>
              <a:cs typeface="Times New Roman" panose="02020603050405020304" pitchFamily="18" charset="0"/>
            </a:endParaRPr>
          </a:p>
          <a:p>
            <a:pPr lvl="1">
              <a:buFont typeface="Times New Roman" panose="02020603050405020304" pitchFamily="18" charset="0"/>
              <a:buChar char="+"/>
            </a:pPr>
            <a:endParaRPr lang="en-US" b="1" dirty="0">
              <a:solidFill>
                <a:srgbClr val="FF0000"/>
              </a:solidFill>
              <a:latin typeface="Times New Roman" panose="02020603050405020304" pitchFamily="18" charset="0"/>
              <a:cs typeface="Times New Roman" panose="02020603050405020304" pitchFamily="18" charset="0"/>
            </a:endParaRPr>
          </a:p>
          <a:p>
            <a:pPr marL="457200" lvl="1" indent="0">
              <a:buNone/>
            </a:pPr>
            <a:endParaRPr lang="en-US" b="1" dirty="0">
              <a:solidFill>
                <a:srgbClr val="FF0000"/>
              </a:solidFill>
              <a:latin typeface="Times New Roman" panose="02020603050405020304" pitchFamily="18" charset="0"/>
              <a:cs typeface="Times New Roman" panose="02020603050405020304" pitchFamily="18" charset="0"/>
            </a:endParaRPr>
          </a:p>
          <a:p>
            <a:pPr lvl="1">
              <a:buFont typeface="Times New Roman" panose="02020603050405020304" pitchFamily="18" charset="0"/>
              <a:buChar char="+"/>
            </a:pP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3730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257800" y="304800"/>
            <a:ext cx="3352800" cy="1972408"/>
          </a:xfrm>
        </p:spPr>
        <p:txBody>
          <a:bodyPr/>
          <a:lstStyle/>
          <a:p>
            <a:r>
              <a:rPr lang="en-GB" sz="3200" dirty="0" err="1">
                <a:solidFill>
                  <a:srgbClr val="FF3300"/>
                </a:solidFill>
                <a:latin typeface="Times New Roman" panose="02020603050405020304" pitchFamily="18" charset="0"/>
                <a:cs typeface="Times New Roman" panose="02020603050405020304" pitchFamily="18" charset="0"/>
              </a:rPr>
              <a:t>Mức</a:t>
            </a:r>
            <a:r>
              <a:rPr lang="en-GB" sz="3200" dirty="0">
                <a:solidFill>
                  <a:srgbClr val="FF3300"/>
                </a:solidFill>
                <a:latin typeface="Times New Roman" panose="02020603050405020304" pitchFamily="18" charset="0"/>
                <a:cs typeface="Times New Roman" panose="02020603050405020304" pitchFamily="18" charset="0"/>
              </a:rPr>
              <a:t> 1: </a:t>
            </a:r>
            <a:r>
              <a:rPr lang="en-GB" sz="3200" dirty="0" smtClean="0">
                <a:solidFill>
                  <a:srgbClr val="FF3300"/>
                </a:solidFill>
                <a:latin typeface="Times New Roman" panose="02020603050405020304" pitchFamily="18" charset="0"/>
                <a:cs typeface="Times New Roman" panose="02020603050405020304" pitchFamily="18" charset="0"/>
              </a:rPr>
              <a:t>22 </a:t>
            </a:r>
            <a:r>
              <a:rPr lang="en-GB" sz="3200" dirty="0" err="1">
                <a:solidFill>
                  <a:srgbClr val="FF3300"/>
                </a:solidFill>
                <a:latin typeface="Times New Roman" panose="02020603050405020304" pitchFamily="18" charset="0"/>
                <a:cs typeface="Times New Roman" panose="02020603050405020304" pitchFamily="18" charset="0"/>
              </a:rPr>
              <a:t>tiêu</a:t>
            </a:r>
            <a:r>
              <a:rPr lang="en-GB" sz="3200" dirty="0">
                <a:solidFill>
                  <a:srgbClr val="FF3300"/>
                </a:solidFill>
                <a:latin typeface="Times New Roman" panose="02020603050405020304" pitchFamily="18" charset="0"/>
                <a:cs typeface="Times New Roman" panose="02020603050405020304" pitchFamily="18" charset="0"/>
              </a:rPr>
              <a:t> </a:t>
            </a:r>
            <a:r>
              <a:rPr lang="en-GB" sz="3200" dirty="0" err="1">
                <a:solidFill>
                  <a:srgbClr val="FF3300"/>
                </a:solidFill>
                <a:latin typeface="Times New Roman" panose="02020603050405020304" pitchFamily="18" charset="0"/>
                <a:cs typeface="Times New Roman" panose="02020603050405020304" pitchFamily="18" charset="0"/>
              </a:rPr>
              <a:t>chí</a:t>
            </a:r>
            <a:r>
              <a:rPr lang="en-GB" sz="3200" dirty="0">
                <a:solidFill>
                  <a:srgbClr val="FF3300"/>
                </a:solidFill>
                <a:latin typeface="Times New Roman" panose="02020603050405020304" pitchFamily="18" charset="0"/>
                <a:cs typeface="Times New Roman" panose="02020603050405020304" pitchFamily="18" charset="0"/>
              </a:rPr>
              <a:t>; </a:t>
            </a:r>
            <a:r>
              <a:rPr lang="en-GB" sz="3200" dirty="0" err="1">
                <a:solidFill>
                  <a:srgbClr val="FF3300"/>
                </a:solidFill>
                <a:latin typeface="Times New Roman" panose="02020603050405020304" pitchFamily="18" charset="0"/>
                <a:cs typeface="Times New Roman" panose="02020603050405020304" pitchFamily="18" charset="0"/>
              </a:rPr>
              <a:t>Mức</a:t>
            </a:r>
            <a:r>
              <a:rPr lang="en-GB" sz="3200" dirty="0">
                <a:solidFill>
                  <a:srgbClr val="FF3300"/>
                </a:solidFill>
                <a:latin typeface="Times New Roman" panose="02020603050405020304" pitchFamily="18" charset="0"/>
                <a:cs typeface="Times New Roman" panose="02020603050405020304" pitchFamily="18" charset="0"/>
              </a:rPr>
              <a:t> 2: </a:t>
            </a:r>
            <a:r>
              <a:rPr lang="en-GB" sz="3200" dirty="0" smtClean="0">
                <a:solidFill>
                  <a:srgbClr val="FF3300"/>
                </a:solidFill>
                <a:latin typeface="Times New Roman" panose="02020603050405020304" pitchFamily="18" charset="0"/>
                <a:cs typeface="Times New Roman" panose="02020603050405020304" pitchFamily="18" charset="0"/>
              </a:rPr>
              <a:t>23 </a:t>
            </a:r>
            <a:r>
              <a:rPr lang="en-GB" sz="3200" dirty="0" err="1">
                <a:solidFill>
                  <a:srgbClr val="FF3300"/>
                </a:solidFill>
                <a:latin typeface="Times New Roman" panose="02020603050405020304" pitchFamily="18" charset="0"/>
                <a:cs typeface="Times New Roman" panose="02020603050405020304" pitchFamily="18" charset="0"/>
              </a:rPr>
              <a:t>tiêu</a:t>
            </a:r>
            <a:r>
              <a:rPr lang="en-GB" sz="3200" dirty="0">
                <a:solidFill>
                  <a:srgbClr val="FF3300"/>
                </a:solidFill>
                <a:latin typeface="Times New Roman" panose="02020603050405020304" pitchFamily="18" charset="0"/>
                <a:cs typeface="Times New Roman" panose="02020603050405020304" pitchFamily="18" charset="0"/>
              </a:rPr>
              <a:t> </a:t>
            </a:r>
            <a:r>
              <a:rPr lang="en-GB" sz="3200" dirty="0" err="1">
                <a:solidFill>
                  <a:srgbClr val="FF3300"/>
                </a:solidFill>
                <a:latin typeface="Times New Roman" panose="02020603050405020304" pitchFamily="18" charset="0"/>
                <a:cs typeface="Times New Roman" panose="02020603050405020304" pitchFamily="18" charset="0"/>
              </a:rPr>
              <a:t>chí</a:t>
            </a:r>
            <a:r>
              <a:rPr lang="en-GB" sz="3200" dirty="0">
                <a:solidFill>
                  <a:srgbClr val="FF3300"/>
                </a:solidFill>
                <a:latin typeface="Times New Roman" panose="02020603050405020304" pitchFamily="18" charset="0"/>
                <a:cs typeface="Times New Roman" panose="02020603050405020304" pitchFamily="18" charset="0"/>
              </a:rPr>
              <a:t>; </a:t>
            </a:r>
            <a:r>
              <a:rPr lang="en-GB" sz="3200" dirty="0" err="1">
                <a:solidFill>
                  <a:srgbClr val="FF3300"/>
                </a:solidFill>
                <a:latin typeface="Times New Roman" panose="02020603050405020304" pitchFamily="18" charset="0"/>
                <a:cs typeface="Times New Roman" panose="02020603050405020304" pitchFamily="18" charset="0"/>
              </a:rPr>
              <a:t>Mức</a:t>
            </a:r>
            <a:r>
              <a:rPr lang="en-GB" sz="3200" dirty="0">
                <a:solidFill>
                  <a:srgbClr val="FF3300"/>
                </a:solidFill>
                <a:latin typeface="Times New Roman" panose="02020603050405020304" pitchFamily="18" charset="0"/>
                <a:cs typeface="Times New Roman" panose="02020603050405020304" pitchFamily="18" charset="0"/>
              </a:rPr>
              <a:t> 3: </a:t>
            </a:r>
            <a:r>
              <a:rPr lang="en-GB" sz="3200" dirty="0" smtClean="0">
                <a:solidFill>
                  <a:srgbClr val="FF3300"/>
                </a:solidFill>
                <a:latin typeface="Times New Roman" panose="02020603050405020304" pitchFamily="18" charset="0"/>
                <a:cs typeface="Times New Roman" panose="02020603050405020304" pitchFamily="18" charset="0"/>
              </a:rPr>
              <a:t>16 </a:t>
            </a:r>
            <a:r>
              <a:rPr lang="en-GB" sz="3200" dirty="0" err="1">
                <a:solidFill>
                  <a:srgbClr val="FF3300"/>
                </a:solidFill>
                <a:latin typeface="Times New Roman" panose="02020603050405020304" pitchFamily="18" charset="0"/>
                <a:cs typeface="Times New Roman" panose="02020603050405020304" pitchFamily="18" charset="0"/>
              </a:rPr>
              <a:t>tiêu</a:t>
            </a:r>
            <a:r>
              <a:rPr lang="en-GB" sz="3200" dirty="0">
                <a:solidFill>
                  <a:srgbClr val="FF3300"/>
                </a:solidFill>
                <a:latin typeface="Times New Roman" panose="02020603050405020304" pitchFamily="18" charset="0"/>
                <a:cs typeface="Times New Roman" panose="02020603050405020304" pitchFamily="18" charset="0"/>
              </a:rPr>
              <a:t> </a:t>
            </a:r>
            <a:r>
              <a:rPr lang="en-GB" sz="3200" dirty="0" err="1">
                <a:solidFill>
                  <a:srgbClr val="FF3300"/>
                </a:solidFill>
                <a:latin typeface="Times New Roman" panose="02020603050405020304" pitchFamily="18" charset="0"/>
                <a:cs typeface="Times New Roman" panose="02020603050405020304" pitchFamily="18" charset="0"/>
              </a:rPr>
              <a:t>chí</a:t>
            </a:r>
            <a:r>
              <a:rPr lang="en-GB" sz="3200" dirty="0">
                <a:solidFill>
                  <a:srgbClr val="FF3300"/>
                </a:solidFill>
                <a:latin typeface="Times New Roman" panose="02020603050405020304" pitchFamily="18" charset="0"/>
                <a:cs typeface="Times New Roman" panose="02020603050405020304" pitchFamily="18" charset="0"/>
              </a:rPr>
              <a:t>.</a:t>
            </a:r>
            <a:endParaRPr lang="en-US" sz="3200" dirty="0">
              <a:solidFill>
                <a:srgbClr val="FF3300"/>
              </a:solidFill>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386267841"/>
              </p:ext>
            </p:extLst>
          </p:nvPr>
        </p:nvGraphicFramePr>
        <p:xfrm>
          <a:off x="1447800" y="126840"/>
          <a:ext cx="3276600" cy="6654960"/>
        </p:xfrm>
        <a:graphic>
          <a:graphicData uri="http://schemas.openxmlformats.org/drawingml/2006/table">
            <a:tbl>
              <a:tblPr firstRow="1" firstCol="1" bandRow="1"/>
              <a:tblGrid>
                <a:gridCol w="990600">
                  <a:extLst>
                    <a:ext uri="{9D8B030D-6E8A-4147-A177-3AD203B41FA5}">
                      <a16:colId xmlns:a16="http://schemas.microsoft.com/office/drawing/2014/main" val="203190682"/>
                    </a:ext>
                  </a:extLst>
                </a:gridCol>
                <a:gridCol w="762000">
                  <a:extLst>
                    <a:ext uri="{9D8B030D-6E8A-4147-A177-3AD203B41FA5}">
                      <a16:colId xmlns:a16="http://schemas.microsoft.com/office/drawing/2014/main" val="2049864760"/>
                    </a:ext>
                  </a:extLst>
                </a:gridCol>
                <a:gridCol w="762000">
                  <a:extLst>
                    <a:ext uri="{9D8B030D-6E8A-4147-A177-3AD203B41FA5}">
                      <a16:colId xmlns:a16="http://schemas.microsoft.com/office/drawing/2014/main" val="3269466071"/>
                    </a:ext>
                  </a:extLst>
                </a:gridCol>
                <a:gridCol w="762000">
                  <a:extLst>
                    <a:ext uri="{9D8B030D-6E8A-4147-A177-3AD203B41FA5}">
                      <a16:colId xmlns:a16="http://schemas.microsoft.com/office/drawing/2014/main" val="1836044473"/>
                    </a:ext>
                  </a:extLst>
                </a:gridCol>
              </a:tblGrid>
              <a:tr h="0">
                <a:tc rowSpan="2">
                  <a:txBody>
                    <a:bodyPr/>
                    <a:lstStyle/>
                    <a:p>
                      <a:pPr algn="ctr">
                        <a:lnSpc>
                          <a:spcPct val="107000"/>
                        </a:lnSpc>
                        <a:spcAft>
                          <a:spcPts val="0"/>
                        </a:spcAft>
                      </a:pPr>
                      <a:r>
                        <a:rPr lang="en-US" sz="1300" b="1" i="0" kern="100"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1300" b="1" i="0" kern="100"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300" b="1" i="0" kern="100"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1300" b="1" i="0" kern="100"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300" b="1" i="0" kern="100" baseline="0" dirty="0">
                        <a:effectLst/>
                        <a:latin typeface="Times New Roman" panose="02020603050405020304" pitchFamily="18" charset="0"/>
                        <a:ea typeface="Aptos"/>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r>
                        <a:rPr lang="en-US" sz="1300" b="1" i="0" baseline="0" dirty="0" smtClean="0">
                          <a:solidFill>
                            <a:srgbClr val="FF0000"/>
                          </a:solidFill>
                          <a:latin typeface="Times New Roman" panose="02020603050405020304" pitchFamily="18" charset="0"/>
                        </a:rPr>
                        <a:t>TT18</a:t>
                      </a:r>
                      <a:r>
                        <a:rPr lang="en-US" sz="1300" b="1" i="0" baseline="0" dirty="0" smtClean="0">
                          <a:latin typeface="Times New Roman" panose="02020603050405020304" pitchFamily="18" charset="0"/>
                        </a:rPr>
                        <a:t>+TT22</a:t>
                      </a:r>
                      <a:endParaRPr lang="en-US" sz="1300" b="1" i="0" baseline="0" dirty="0">
                        <a:latin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dirty="0"/>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dirty="0"/>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5528858"/>
                  </a:ext>
                </a:extLst>
              </a:tr>
              <a:tr h="272244">
                <a:tc vMerge="1">
                  <a:txBody>
                    <a:bodyPr/>
                    <a:lstStyle/>
                    <a:p>
                      <a:pPr algn="l">
                        <a:lnSpc>
                          <a:spcPct val="107000"/>
                        </a:lnSpc>
                        <a:spcAft>
                          <a:spcPts val="0"/>
                        </a:spcAft>
                      </a:pPr>
                      <a:endParaRPr lang="en-US" sz="600" kern="100" dirty="0">
                        <a:effectLst/>
                        <a:latin typeface="Aptos"/>
                        <a:ea typeface="Aptos"/>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err="1">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1300" b="1" i="0" kern="100" baseline="0" dirty="0">
                          <a:effectLst/>
                          <a:latin typeface="Times New Roman" panose="02020603050405020304" pitchFamily="18" charset="0"/>
                          <a:ea typeface="Times New Roman" panose="02020603050405020304" pitchFamily="18" charset="0"/>
                          <a:cs typeface="Times New Roman" panose="02020603050405020304" pitchFamily="18" charset="0"/>
                        </a:rPr>
                        <a:t> 1</a:t>
                      </a:r>
                      <a:endParaRPr lang="en-US" sz="1300" b="1" i="0" kern="100" baseline="0" dirty="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err="1">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1300" b="1" i="0" kern="100" baseline="0" dirty="0">
                          <a:effectLst/>
                          <a:latin typeface="Times New Roman" panose="02020603050405020304" pitchFamily="18" charset="0"/>
                          <a:ea typeface="Times New Roman" panose="02020603050405020304" pitchFamily="18" charset="0"/>
                          <a:cs typeface="Times New Roman" panose="02020603050405020304" pitchFamily="18" charset="0"/>
                        </a:rPr>
                        <a:t> 2</a:t>
                      </a:r>
                      <a:endParaRPr lang="en-US" sz="1300" b="1" i="0" kern="100" baseline="0" dirty="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err="1">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1300" b="1" i="0" kern="100" baseline="0" dirty="0">
                          <a:effectLst/>
                          <a:latin typeface="Times New Roman" panose="02020603050405020304" pitchFamily="18" charset="0"/>
                          <a:ea typeface="Times New Roman" panose="02020603050405020304" pitchFamily="18" charset="0"/>
                          <a:cs typeface="Times New Roman" panose="02020603050405020304" pitchFamily="18" charset="0"/>
                        </a:rPr>
                        <a:t> 3</a:t>
                      </a:r>
                      <a:endParaRPr lang="en-US" sz="1300" b="1" i="0" kern="100" baseline="0" dirty="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7450005"/>
                  </a:ext>
                </a:extLst>
              </a:tr>
              <a:tr h="145999">
                <a:tc>
                  <a:txBody>
                    <a:bodyPr/>
                    <a:lstStyle/>
                    <a:p>
                      <a:pPr algn="l">
                        <a:lnSpc>
                          <a:spcPct val="107000"/>
                        </a:lnSpc>
                        <a:spcAft>
                          <a:spcPts val="0"/>
                        </a:spcAft>
                      </a:pP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1.1</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300" b="1" i="0" kern="100" baseline="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300" b="1" i="0" kern="100" baseline="0">
                          <a:effectLst/>
                          <a:latin typeface="Times New Roman" panose="02020603050405020304" pitchFamily="18" charset="0"/>
                          <a:ea typeface="Aptos"/>
                          <a:cs typeface="Times New Roman" panose="02020603050405020304" pitchFamily="18" charset="0"/>
                        </a:rPr>
                        <a:t>*</a:t>
                      </a:r>
                      <a:endParaRPr lang="en-US" sz="1300" b="1" i="0" kern="100" baseline="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300" b="1" i="0" kern="100" baseline="0" dirty="0">
                          <a:effectLst/>
                          <a:latin typeface="Times New Roman" panose="02020603050405020304" pitchFamily="18" charset="0"/>
                          <a:ea typeface="Aptos"/>
                          <a:cs typeface="Times New Roman" panose="02020603050405020304" pitchFamily="18" charset="0"/>
                        </a:rPr>
                        <a:t>*</a:t>
                      </a:r>
                      <a:endParaRPr lang="en-US" sz="1300" b="1" i="0" kern="100" baseline="0" dirty="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9371095"/>
                  </a:ext>
                </a:extLst>
              </a:tr>
              <a:tr h="145999">
                <a:tc>
                  <a:txBody>
                    <a:bodyPr/>
                    <a:lstStyle/>
                    <a:p>
                      <a:pPr algn="l">
                        <a:lnSpc>
                          <a:spcPct val="107000"/>
                        </a:lnSpc>
                        <a:spcAft>
                          <a:spcPts val="0"/>
                        </a:spcAft>
                      </a:pP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1.2</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300" b="1" i="0" kern="100" baseline="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b="1" i="0" kern="100" baseline="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b="1" i="0" kern="100" baseline="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3466212"/>
                  </a:ext>
                </a:extLst>
              </a:tr>
              <a:tr h="145999">
                <a:tc>
                  <a:txBody>
                    <a:bodyPr/>
                    <a:lstStyle/>
                    <a:p>
                      <a:pPr algn="l">
                        <a:lnSpc>
                          <a:spcPct val="107000"/>
                        </a:lnSpc>
                        <a:spcAft>
                          <a:spcPts val="0"/>
                        </a:spcAft>
                      </a:pP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1.3</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300" b="1" i="0" kern="100" baseline="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300" b="1" i="0" kern="100" baseline="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300" b="1" i="0" kern="100" baseline="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1239601"/>
                  </a:ext>
                </a:extLst>
              </a:tr>
              <a:tr h="145999">
                <a:tc>
                  <a:txBody>
                    <a:bodyPr/>
                    <a:lstStyle/>
                    <a:p>
                      <a:pPr algn="l">
                        <a:lnSpc>
                          <a:spcPct val="107000"/>
                        </a:lnSpc>
                        <a:spcAft>
                          <a:spcPts val="0"/>
                        </a:spcAft>
                      </a:pP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1.4</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300" b="1" i="0" kern="100" baseline="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300" b="1" i="0" kern="100" baseline="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300" b="1" i="0" kern="100" baseline="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845726"/>
                  </a:ext>
                </a:extLst>
              </a:tr>
              <a:tr h="145999">
                <a:tc>
                  <a:txBody>
                    <a:bodyPr/>
                    <a:lstStyle/>
                    <a:p>
                      <a:pPr algn="l">
                        <a:lnSpc>
                          <a:spcPct val="107000"/>
                        </a:lnSpc>
                        <a:spcAft>
                          <a:spcPts val="0"/>
                        </a:spcAft>
                      </a:pP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1.5</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300" b="1" i="0" kern="100" baseline="0" dirty="0">
                        <a:solidFill>
                          <a:srgbClr val="FF0000"/>
                        </a:solidFill>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b="1" i="0" kern="100" baseline="0" dirty="0">
                        <a:solidFill>
                          <a:srgbClr val="FF0000"/>
                        </a:solidFill>
                        <a:effectLst/>
                        <a:latin typeface="Times New Roman" panose="02020603050405020304" pitchFamily="18" charset="0"/>
                        <a:ea typeface="Aptos"/>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b="1" i="0" kern="100" baseline="0" dirty="0">
                        <a:solidFill>
                          <a:srgbClr val="FF0000"/>
                        </a:solidFill>
                        <a:effectLst/>
                        <a:latin typeface="Times New Roman" panose="02020603050405020304" pitchFamily="18" charset="0"/>
                        <a:ea typeface="Aptos"/>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3756580"/>
                  </a:ext>
                </a:extLst>
              </a:tr>
              <a:tr h="145999">
                <a:tc>
                  <a:txBody>
                    <a:bodyPr/>
                    <a:lstStyle/>
                    <a:p>
                      <a:pPr algn="l">
                        <a:lnSpc>
                          <a:spcPct val="107000"/>
                        </a:lnSpc>
                        <a:spcAft>
                          <a:spcPts val="0"/>
                        </a:spcAft>
                      </a:pP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1.6</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300" b="1" i="0" kern="100" baseline="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300" b="1" i="0" kern="100" baseline="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b="1" i="0" kern="100" baseline="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7860875"/>
                  </a:ext>
                </a:extLst>
              </a:tr>
              <a:tr h="145999">
                <a:tc>
                  <a:txBody>
                    <a:bodyPr/>
                    <a:lstStyle/>
                    <a:p>
                      <a:pPr algn="l">
                        <a:lnSpc>
                          <a:spcPct val="107000"/>
                        </a:lnSpc>
                        <a:spcAft>
                          <a:spcPts val="0"/>
                        </a:spcAft>
                      </a:pP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1.7</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300" b="1" i="0" kern="100" baseline="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b="1" i="0" kern="100" baseline="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b="1" i="0" kern="100" baseline="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064197"/>
                  </a:ext>
                </a:extLst>
              </a:tr>
              <a:tr h="145999">
                <a:tc>
                  <a:txBody>
                    <a:bodyPr/>
                    <a:lstStyle/>
                    <a:p>
                      <a:pPr algn="l">
                        <a:lnSpc>
                          <a:spcPct val="107000"/>
                        </a:lnSpc>
                        <a:spcAft>
                          <a:spcPts val="0"/>
                        </a:spcAft>
                      </a:pP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1.8</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z="1300" b="1" i="0" kern="100" baseline="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bc</a:t>
                      </a:r>
                      <a:endParaRPr lang="en-US" sz="1300" b="1" i="0" kern="100" baseline="0" dirty="0">
                        <a:solidFill>
                          <a:srgbClr val="FF0000"/>
                        </a:solidFill>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348828"/>
                  </a:ext>
                </a:extLst>
              </a:tr>
              <a:tr h="145999">
                <a:tc>
                  <a:txBody>
                    <a:bodyPr/>
                    <a:lstStyle/>
                    <a:p>
                      <a:pPr algn="l">
                        <a:lnSpc>
                          <a:spcPct val="107000"/>
                        </a:lnSpc>
                        <a:spcAft>
                          <a:spcPts val="0"/>
                        </a:spcAft>
                      </a:pP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1.9</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300" b="1" i="0" kern="100" baseline="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b="1" i="0" kern="100" baseline="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b="1" i="0" kern="100" baseline="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7397483"/>
                  </a:ext>
                </a:extLst>
              </a:tr>
              <a:tr h="145999">
                <a:tc>
                  <a:txBody>
                    <a:bodyPr/>
                    <a:lstStyle/>
                    <a:p>
                      <a:pPr algn="l">
                        <a:lnSpc>
                          <a:spcPct val="107000"/>
                        </a:lnSpc>
                        <a:spcAft>
                          <a:spcPts val="0"/>
                        </a:spcAft>
                      </a:pP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1.10</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z="1300" b="1" i="0" kern="100" baseline="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bc</a:t>
                      </a:r>
                      <a:endPar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a:t>
                      </a:r>
                      <a:endPar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1592648"/>
                  </a:ext>
                </a:extLst>
              </a:tr>
              <a:tr h="145999">
                <a:tc>
                  <a:txBody>
                    <a:bodyPr/>
                    <a:lstStyle/>
                    <a:p>
                      <a:pPr algn="l">
                        <a:lnSpc>
                          <a:spcPct val="107000"/>
                        </a:lnSpc>
                        <a:spcAft>
                          <a:spcPts val="0"/>
                        </a:spcAft>
                      </a:pP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2.1</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ab</a:t>
                      </a:r>
                      <a:r>
                        <a:rPr lang="en-US" sz="1300" b="1" i="0" kern="100" baseline="0" dirty="0" err="1">
                          <a:solidFill>
                            <a:srgbClr val="FF0000"/>
                          </a:solidFill>
                          <a:effectLst/>
                          <a:latin typeface="Times New Roman" panose="02020603050405020304" pitchFamily="18" charset="0"/>
                          <a:ea typeface="Aptos"/>
                          <a:cs typeface="Times New Roman" panose="02020603050405020304" pitchFamily="18" charset="0"/>
                        </a:rPr>
                        <a:t>c</a:t>
                      </a:r>
                      <a:endParaRPr lang="en-US" sz="1300" b="1" i="0" kern="100" baseline="0" dirty="0">
                        <a:solidFill>
                          <a:srgbClr val="FF0000"/>
                        </a:solidFill>
                        <a:effectLst/>
                        <a:latin typeface="Times New Roman" panose="02020603050405020304" pitchFamily="18" charset="0"/>
                        <a:ea typeface="Aptos"/>
                        <a:cs typeface="Times New Roman" panose="02020603050405020304" pitchFamily="18" charset="0"/>
                      </a:endParaRP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solidFill>
                            <a:schemeClr val="tx1"/>
                          </a:solidFill>
                          <a:effectLst/>
                          <a:latin typeface="Times New Roman" panose="02020603050405020304" pitchFamily="18" charset="0"/>
                          <a:ea typeface="Aptos"/>
                          <a:cs typeface="Times New Roman" panose="02020603050405020304" pitchFamily="18" charset="0"/>
                        </a:rPr>
                        <a:t>ab</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6186608"/>
                  </a:ext>
                </a:extLst>
              </a:tr>
              <a:tr h="145999">
                <a:tc>
                  <a:txBody>
                    <a:bodyPr/>
                    <a:lstStyle/>
                    <a:p>
                      <a:pPr algn="l">
                        <a:lnSpc>
                          <a:spcPct val="107000"/>
                        </a:lnSpc>
                        <a:spcAft>
                          <a:spcPts val="0"/>
                        </a:spcAft>
                      </a:pP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2.2</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a</a:t>
                      </a:r>
                      <a:r>
                        <a:rPr lang="en-US" sz="1300" b="1" i="0" kern="100" baseline="0" dirty="0" err="1">
                          <a:solidFill>
                            <a:srgbClr val="FF3300"/>
                          </a:solidFill>
                          <a:effectLst/>
                          <a:latin typeface="Times New Roman" panose="02020603050405020304" pitchFamily="18" charset="0"/>
                          <a:ea typeface="Aptos"/>
                          <a:cs typeface="Times New Roman" panose="02020603050405020304" pitchFamily="18" charset="0"/>
                        </a:rPr>
                        <a:t>b</a:t>
                      </a: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c</a:t>
                      </a:r>
                      <a:endPar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endParaRP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a:solidFill>
                            <a:srgbClr val="FF3300"/>
                          </a:solidFill>
                          <a:effectLst/>
                          <a:latin typeface="Times New Roman" panose="02020603050405020304" pitchFamily="18" charset="0"/>
                          <a:ea typeface="Aptos"/>
                          <a:cs typeface="Times New Roman" panose="02020603050405020304" pitchFamily="18" charset="0"/>
                        </a:rPr>
                        <a:t>ab</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ab</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8724548"/>
                  </a:ext>
                </a:extLst>
              </a:tr>
              <a:tr h="145999">
                <a:tc>
                  <a:txBody>
                    <a:bodyPr/>
                    <a:lstStyle/>
                    <a:p>
                      <a:pPr algn="l">
                        <a:lnSpc>
                          <a:spcPct val="107000"/>
                        </a:lnSpc>
                        <a:spcAft>
                          <a:spcPts val="0"/>
                        </a:spcAft>
                      </a:pP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2.3</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err="1">
                          <a:effectLst/>
                          <a:latin typeface="Times New Roman" panose="02020603050405020304" pitchFamily="18" charset="0"/>
                          <a:ea typeface="Aptos"/>
                          <a:cs typeface="Times New Roman" panose="02020603050405020304" pitchFamily="18" charset="0"/>
                        </a:rPr>
                        <a:t>abc</a:t>
                      </a:r>
                      <a:endParaRPr lang="en-US" sz="1300" b="1" i="0" kern="100" baseline="0" dirty="0">
                        <a:effectLst/>
                        <a:latin typeface="Times New Roman" panose="02020603050405020304" pitchFamily="18" charset="0"/>
                        <a:ea typeface="Aptos"/>
                        <a:cs typeface="Times New Roman" panose="02020603050405020304" pitchFamily="18" charset="0"/>
                      </a:endParaRP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a:effectLst/>
                          <a:latin typeface="Times New Roman" panose="02020603050405020304" pitchFamily="18" charset="0"/>
                          <a:ea typeface="Aptos"/>
                          <a:cs typeface="Times New Roman" panose="02020603050405020304" pitchFamily="18" charset="0"/>
                        </a:rPr>
                        <a:t>ab</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a:effectLst/>
                          <a:latin typeface="Times New Roman" panose="02020603050405020304" pitchFamily="18" charset="0"/>
                          <a:ea typeface="Aptos"/>
                          <a:cs typeface="Times New Roman" panose="02020603050405020304" pitchFamily="18" charset="0"/>
                        </a:rPr>
                        <a:t>ab</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7787965"/>
                  </a:ext>
                </a:extLst>
              </a:tr>
              <a:tr h="145999">
                <a:tc>
                  <a:txBody>
                    <a:bodyPr/>
                    <a:lstStyle/>
                    <a:p>
                      <a:pPr algn="l">
                        <a:lnSpc>
                          <a:spcPct val="107000"/>
                        </a:lnSpc>
                        <a:spcAft>
                          <a:spcPts val="0"/>
                        </a:spcAft>
                      </a:pP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2.4</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err="1">
                          <a:effectLst/>
                          <a:latin typeface="Times New Roman" panose="02020603050405020304" pitchFamily="18" charset="0"/>
                          <a:ea typeface="Aptos"/>
                          <a:cs typeface="Times New Roman" panose="02020603050405020304" pitchFamily="18" charset="0"/>
                        </a:rPr>
                        <a:t>abc</a:t>
                      </a:r>
                      <a:endParaRPr lang="en-US" sz="1300" b="1" i="0" kern="100" baseline="0" dirty="0">
                        <a:effectLst/>
                        <a:latin typeface="Times New Roman" panose="02020603050405020304" pitchFamily="18" charset="0"/>
                        <a:ea typeface="Aptos"/>
                        <a:cs typeface="Times New Roman" panose="02020603050405020304" pitchFamily="18" charset="0"/>
                      </a:endParaRP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effectLst/>
                          <a:latin typeface="Times New Roman" panose="02020603050405020304" pitchFamily="18" charset="0"/>
                          <a:ea typeface="Aptos"/>
                          <a:cs typeface="Times New Roman" panose="02020603050405020304" pitchFamily="18" charset="0"/>
                        </a:rPr>
                        <a:t>*</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a:effectLst/>
                          <a:latin typeface="Times New Roman" panose="02020603050405020304" pitchFamily="18" charset="0"/>
                          <a:ea typeface="Aptos"/>
                          <a:cs typeface="Times New Roman" panose="02020603050405020304" pitchFamily="18" charset="0"/>
                        </a:rPr>
                        <a:t>*</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2121298"/>
                  </a:ext>
                </a:extLst>
              </a:tr>
              <a:tr h="145999">
                <a:tc>
                  <a:txBody>
                    <a:bodyPr/>
                    <a:lstStyle/>
                    <a:p>
                      <a:pPr algn="l">
                        <a:lnSpc>
                          <a:spcPct val="107000"/>
                        </a:lnSpc>
                        <a:spcAft>
                          <a:spcPts val="0"/>
                        </a:spcAft>
                      </a:pPr>
                      <a:r>
                        <a:rPr lang="en-US" sz="1300" b="1" i="0" kern="100" baseline="0" dirty="0" err="1">
                          <a:solidFill>
                            <a:srgbClr val="FF3300"/>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rgbClr val="FF3300"/>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rgbClr val="FF3300"/>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rgbClr val="FF3300"/>
                          </a:solidFill>
                          <a:effectLst/>
                          <a:latin typeface="Times New Roman" panose="02020603050405020304" pitchFamily="18" charset="0"/>
                          <a:ea typeface="Aptos"/>
                          <a:cs typeface="Times New Roman" panose="02020603050405020304" pitchFamily="18" charset="0"/>
                        </a:rPr>
                        <a:t> 3.1</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abc</a:t>
                      </a:r>
                      <a:endParaRPr lang="en-US" sz="1300" b="1" i="0" kern="100" baseline="0" dirty="0">
                        <a:solidFill>
                          <a:srgbClr val="FF0000"/>
                        </a:solidFill>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b="1" i="0" kern="100" baseline="0">
                        <a:solidFill>
                          <a:srgbClr val="FF0000"/>
                        </a:solidFill>
                        <a:effectLst/>
                        <a:latin typeface="Times New Roman" panose="02020603050405020304" pitchFamily="18" charset="0"/>
                        <a:ea typeface="Aptos"/>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b="1" i="0" kern="100" baseline="0" dirty="0">
                        <a:solidFill>
                          <a:srgbClr val="FF0000"/>
                        </a:solidFill>
                        <a:effectLst/>
                        <a:latin typeface="Times New Roman" panose="02020603050405020304" pitchFamily="18" charset="0"/>
                        <a:ea typeface="Aptos"/>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5493137"/>
                  </a:ext>
                </a:extLst>
              </a:tr>
              <a:tr h="145999">
                <a:tc>
                  <a:txBody>
                    <a:bodyPr/>
                    <a:lstStyle/>
                    <a:p>
                      <a:pPr algn="l">
                        <a:lnSpc>
                          <a:spcPct val="107000"/>
                        </a:lnSpc>
                        <a:spcAft>
                          <a:spcPts val="0"/>
                        </a:spcAft>
                      </a:pPr>
                      <a:r>
                        <a:rPr lang="en-US" sz="1300" b="1" i="0" kern="100" baseline="0" dirty="0" err="1">
                          <a:solidFill>
                            <a:srgbClr val="FF3300"/>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rgbClr val="FF3300"/>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rgbClr val="FF3300"/>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rgbClr val="FF3300"/>
                          </a:solidFill>
                          <a:effectLst/>
                          <a:latin typeface="Times New Roman" panose="02020603050405020304" pitchFamily="18" charset="0"/>
                          <a:ea typeface="Aptos"/>
                          <a:cs typeface="Times New Roman" panose="02020603050405020304" pitchFamily="18" charset="0"/>
                        </a:rPr>
                        <a:t> 3.2</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300" b="1" i="0" kern="100" baseline="0" dirty="0" err="1">
                          <a:solidFill>
                            <a:srgbClr val="FF0000"/>
                          </a:solidFill>
                          <a:effectLst/>
                          <a:latin typeface="Times New Roman" panose="02020603050405020304" pitchFamily="18" charset="0"/>
                          <a:ea typeface="Aptos"/>
                          <a:cs typeface="Times New Roman" panose="02020603050405020304" pitchFamily="18" charset="0"/>
                        </a:rPr>
                        <a:t>abc</a:t>
                      </a:r>
                      <a:endParaRPr lang="en-US" sz="1300" b="1" i="0" kern="100" baseline="0" dirty="0">
                        <a:solidFill>
                          <a:srgbClr val="FF0000"/>
                        </a:solidFill>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300" b="1" i="0" kern="100" baseline="0">
                          <a:solidFill>
                            <a:srgbClr val="FF0000"/>
                          </a:solidFill>
                          <a:effectLst/>
                          <a:latin typeface="Times New Roman" panose="02020603050405020304" pitchFamily="18" charset="0"/>
                          <a:ea typeface="Aptos"/>
                          <a:cs typeface="Times New Roman" panose="02020603050405020304" pitchFamily="18" charset="0"/>
                        </a:rPr>
                        <a:t>abc</a:t>
                      </a:r>
                      <a:endParaRPr lang="en-US" sz="1300" b="1" i="0" kern="100" baseline="0">
                        <a:solidFill>
                          <a:srgbClr val="FF0000"/>
                        </a:solidFill>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300" b="1" i="0" kern="100" baseline="0" dirty="0">
                          <a:solidFill>
                            <a:srgbClr val="FF0000"/>
                          </a:solidFill>
                          <a:effectLst/>
                          <a:latin typeface="Times New Roman" panose="02020603050405020304" pitchFamily="18" charset="0"/>
                          <a:ea typeface="Aptos"/>
                          <a:cs typeface="Times New Roman" panose="02020603050405020304" pitchFamily="18" charset="0"/>
                        </a:rPr>
                        <a:t>ab</a:t>
                      </a:r>
                      <a:endParaRPr lang="en-US" sz="1300" b="1" i="0" kern="100" baseline="0" dirty="0">
                        <a:solidFill>
                          <a:srgbClr val="FF0000"/>
                        </a:solidFill>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7301179"/>
                  </a:ext>
                </a:extLst>
              </a:tr>
              <a:tr h="145999">
                <a:tc>
                  <a:txBody>
                    <a:bodyPr/>
                    <a:lstStyle/>
                    <a:p>
                      <a:pPr algn="l">
                        <a:lnSpc>
                          <a:spcPct val="107000"/>
                        </a:lnSpc>
                        <a:spcAft>
                          <a:spcPts val="0"/>
                        </a:spcAft>
                      </a:pPr>
                      <a:r>
                        <a:rPr lang="en-US" sz="1300" b="1" i="0" kern="100" baseline="0" dirty="0" err="1">
                          <a:solidFill>
                            <a:srgbClr val="FF3300"/>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rgbClr val="FF3300"/>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rgbClr val="FF3300"/>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rgbClr val="FF3300"/>
                          </a:solidFill>
                          <a:effectLst/>
                          <a:latin typeface="Times New Roman" panose="02020603050405020304" pitchFamily="18" charset="0"/>
                          <a:ea typeface="Aptos"/>
                          <a:cs typeface="Times New Roman" panose="02020603050405020304" pitchFamily="18" charset="0"/>
                        </a:rPr>
                        <a:t> 3.3</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300" b="1" i="0" kern="100" baseline="0" dirty="0" err="1">
                          <a:solidFill>
                            <a:srgbClr val="FF0000"/>
                          </a:solidFill>
                          <a:effectLst/>
                          <a:latin typeface="Times New Roman" panose="02020603050405020304" pitchFamily="18" charset="0"/>
                          <a:ea typeface="Aptos"/>
                          <a:cs typeface="Times New Roman" panose="02020603050405020304" pitchFamily="18" charset="0"/>
                        </a:rPr>
                        <a:t>abc</a:t>
                      </a:r>
                      <a:endParaRPr lang="en-US" sz="1300" b="1" i="0" kern="100" baseline="0" dirty="0">
                        <a:solidFill>
                          <a:srgbClr val="FF0000"/>
                        </a:solidFill>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300" b="1" i="0" kern="100" baseline="0">
                          <a:solidFill>
                            <a:srgbClr val="FF0000"/>
                          </a:solidFill>
                          <a:effectLst/>
                          <a:latin typeface="Times New Roman" panose="02020603050405020304" pitchFamily="18" charset="0"/>
                          <a:ea typeface="Aptos"/>
                          <a:cs typeface="Times New Roman" panose="02020603050405020304" pitchFamily="18" charset="0"/>
                        </a:rPr>
                        <a:t>*</a:t>
                      </a:r>
                      <a:endParaRPr lang="en-US" sz="1300" b="1" i="0" kern="100" baseline="0">
                        <a:solidFill>
                          <a:srgbClr val="FF0000"/>
                        </a:solidFill>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300" b="1" i="0" kern="100" baseline="0" dirty="0">
                          <a:solidFill>
                            <a:srgbClr val="FF0000"/>
                          </a:solidFill>
                          <a:effectLst/>
                          <a:latin typeface="Times New Roman" panose="02020603050405020304" pitchFamily="18" charset="0"/>
                          <a:ea typeface="Aptos"/>
                          <a:cs typeface="Times New Roman" panose="02020603050405020304" pitchFamily="18" charset="0"/>
                        </a:rPr>
                        <a:t>*</a:t>
                      </a:r>
                      <a:endParaRPr lang="en-US" sz="1300" b="1" i="0" kern="100" baseline="0" dirty="0">
                        <a:solidFill>
                          <a:srgbClr val="FF0000"/>
                        </a:solidFill>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2785979"/>
                  </a:ext>
                </a:extLst>
              </a:tr>
              <a:tr h="145999">
                <a:tc>
                  <a:txBody>
                    <a:bodyPr/>
                    <a:lstStyle/>
                    <a:p>
                      <a:pPr algn="l">
                        <a:lnSpc>
                          <a:spcPct val="107000"/>
                        </a:lnSpc>
                        <a:spcAft>
                          <a:spcPts val="0"/>
                        </a:spcAft>
                      </a:pP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4.1</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300" b="1" i="0" kern="100" baseline="0" dirty="0" err="1">
                          <a:effectLst/>
                          <a:latin typeface="Times New Roman" panose="02020603050405020304" pitchFamily="18" charset="0"/>
                          <a:ea typeface="Aptos"/>
                          <a:cs typeface="Times New Roman" panose="02020603050405020304" pitchFamily="18" charset="0"/>
                        </a:rPr>
                        <a:t>abc</a:t>
                      </a:r>
                      <a:endParaRPr lang="en-US" sz="1300" b="1" i="0" kern="100" baseline="0" dirty="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300" b="1" i="0" kern="100" baseline="0">
                          <a:effectLst/>
                          <a:latin typeface="Times New Roman" panose="02020603050405020304" pitchFamily="18" charset="0"/>
                          <a:ea typeface="Aptos"/>
                          <a:cs typeface="Times New Roman" panose="02020603050405020304" pitchFamily="18" charset="0"/>
                        </a:rPr>
                        <a:t>*</a:t>
                      </a:r>
                      <a:endParaRPr lang="en-US" sz="1300" b="1" i="0" kern="100" baseline="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300" b="1" i="0" kern="100" baseline="0" dirty="0">
                          <a:effectLst/>
                          <a:latin typeface="Times New Roman" panose="02020603050405020304" pitchFamily="18" charset="0"/>
                          <a:ea typeface="Aptos"/>
                          <a:cs typeface="Times New Roman" panose="02020603050405020304" pitchFamily="18" charset="0"/>
                        </a:rPr>
                        <a:t>*</a:t>
                      </a:r>
                      <a:endParaRPr lang="en-US" sz="1300" b="1" i="0" kern="100" baseline="0" dirty="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1670471"/>
                  </a:ext>
                </a:extLst>
              </a:tr>
              <a:tr h="145999">
                <a:tc>
                  <a:txBody>
                    <a:bodyPr/>
                    <a:lstStyle/>
                    <a:p>
                      <a:pPr algn="l">
                        <a:lnSpc>
                          <a:spcPct val="107000"/>
                        </a:lnSpc>
                        <a:spcAft>
                          <a:spcPts val="0"/>
                        </a:spcAft>
                      </a:pP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4.2</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300" b="1" i="0" kern="100" baseline="0" dirty="0" err="1">
                          <a:effectLst/>
                          <a:latin typeface="Times New Roman" panose="02020603050405020304" pitchFamily="18" charset="0"/>
                          <a:ea typeface="Aptos"/>
                          <a:cs typeface="Times New Roman" panose="02020603050405020304" pitchFamily="18" charset="0"/>
                        </a:rPr>
                        <a:t>abc</a:t>
                      </a:r>
                      <a:endParaRPr lang="en-US" sz="1300" b="1" i="0" kern="100" baseline="0" dirty="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300" b="1" i="0" kern="100" baseline="0">
                          <a:effectLst/>
                          <a:latin typeface="Times New Roman" panose="02020603050405020304" pitchFamily="18" charset="0"/>
                          <a:ea typeface="Aptos"/>
                          <a:cs typeface="Times New Roman" panose="02020603050405020304" pitchFamily="18" charset="0"/>
                        </a:rPr>
                        <a:t>ab</a:t>
                      </a:r>
                      <a:endParaRPr lang="en-US" sz="1300" b="1" i="0" kern="100" baseline="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300" b="1" i="0" kern="100" baseline="0" dirty="0">
                          <a:effectLst/>
                          <a:latin typeface="Times New Roman" panose="02020603050405020304" pitchFamily="18" charset="0"/>
                          <a:ea typeface="Aptos"/>
                          <a:cs typeface="Times New Roman" panose="02020603050405020304" pitchFamily="18" charset="0"/>
                        </a:rPr>
                        <a:t>*</a:t>
                      </a:r>
                      <a:endParaRPr lang="en-US" sz="1300" b="1" i="0" kern="100" baseline="0" dirty="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8538593"/>
                  </a:ext>
                </a:extLst>
              </a:tr>
              <a:tr h="145999">
                <a:tc>
                  <a:txBody>
                    <a:bodyPr/>
                    <a:lstStyle/>
                    <a:p>
                      <a:pPr algn="l">
                        <a:lnSpc>
                          <a:spcPct val="107000"/>
                        </a:lnSpc>
                        <a:spcAft>
                          <a:spcPts val="0"/>
                        </a:spcAft>
                      </a:pPr>
                      <a:r>
                        <a:rPr lang="en-US" sz="1300" b="1" i="0" kern="100" baseline="0" dirty="0" err="1">
                          <a:solidFill>
                            <a:srgbClr val="FF3300"/>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rgbClr val="FF3300"/>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rgbClr val="FF3300"/>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rgbClr val="FF3300"/>
                          </a:solidFill>
                          <a:effectLst/>
                          <a:latin typeface="Times New Roman" panose="02020603050405020304" pitchFamily="18" charset="0"/>
                          <a:ea typeface="Aptos"/>
                          <a:cs typeface="Times New Roman" panose="02020603050405020304" pitchFamily="18" charset="0"/>
                        </a:rPr>
                        <a:t> 5.1</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300" b="1" i="0" kern="100" baseline="0" dirty="0" err="1">
                          <a:solidFill>
                            <a:srgbClr val="FF3300"/>
                          </a:solidFill>
                          <a:effectLst/>
                          <a:latin typeface="Times New Roman" panose="02020603050405020304" pitchFamily="18" charset="0"/>
                          <a:ea typeface="Aptos"/>
                          <a:cs typeface="Times New Roman" panose="02020603050405020304" pitchFamily="18" charset="0"/>
                        </a:rPr>
                        <a:t>abc</a:t>
                      </a:r>
                      <a:endParaRPr lang="en-US" sz="1300" b="1" i="0" kern="100" baseline="0" dirty="0">
                        <a:solidFill>
                          <a:srgbClr val="FF3300"/>
                        </a:solidFill>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300" b="1" i="0" kern="100" baseline="0" dirty="0">
                          <a:solidFill>
                            <a:schemeClr val="tx1"/>
                          </a:solidFill>
                          <a:effectLst/>
                          <a:latin typeface="Times New Roman" panose="02020603050405020304" pitchFamily="18" charset="0"/>
                          <a:ea typeface="Aptos"/>
                          <a:cs typeface="Times New Roman" panose="02020603050405020304" pitchFamily="18" charset="0"/>
                        </a:rPr>
                        <a:t>ab</a:t>
                      </a:r>
                      <a:endPar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a:t>
                      </a: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5556300"/>
                  </a:ext>
                </a:extLst>
              </a:tr>
              <a:tr h="145999">
                <a:tc>
                  <a:txBody>
                    <a:bodyPr/>
                    <a:lstStyle/>
                    <a:p>
                      <a:pPr algn="l">
                        <a:lnSpc>
                          <a:spcPct val="107000"/>
                        </a:lnSpc>
                        <a:spcAft>
                          <a:spcPts val="0"/>
                        </a:spcAft>
                      </a:pP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5.2</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300" b="1" i="0" kern="100" baseline="0" dirty="0" err="1">
                          <a:effectLst/>
                          <a:latin typeface="Times New Roman" panose="02020603050405020304" pitchFamily="18" charset="0"/>
                          <a:ea typeface="Aptos"/>
                          <a:cs typeface="Times New Roman" panose="02020603050405020304" pitchFamily="18" charset="0"/>
                        </a:rPr>
                        <a:t>abc</a:t>
                      </a:r>
                      <a:endParaRPr lang="en-US" sz="1300" b="1" i="0" kern="100" baseline="0" dirty="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effectLst/>
                          <a:latin typeface="Times New Roman" panose="02020603050405020304" pitchFamily="18" charset="0"/>
                          <a:ea typeface="Aptos"/>
                          <a:cs typeface="Times New Roman" panose="02020603050405020304" pitchFamily="18" charset="0"/>
                        </a:rPr>
                        <a:t>*</a:t>
                      </a: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300" b="1" i="0" kern="100" baseline="0" dirty="0">
                          <a:effectLst/>
                          <a:latin typeface="Times New Roman" panose="02020603050405020304" pitchFamily="18" charset="0"/>
                          <a:ea typeface="Aptos"/>
                          <a:cs typeface="Times New Roman" panose="02020603050405020304" pitchFamily="18" charset="0"/>
                        </a:rPr>
                        <a:t>*</a:t>
                      </a:r>
                      <a:endParaRPr lang="en-US" sz="1300" b="1" i="0" kern="100" baseline="0" dirty="0">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3900586"/>
                  </a:ext>
                </a:extLst>
              </a:tr>
              <a:tr h="145999">
                <a:tc>
                  <a:txBody>
                    <a:bodyPr/>
                    <a:lstStyle/>
                    <a:p>
                      <a:pPr algn="l">
                        <a:lnSpc>
                          <a:spcPct val="107000"/>
                        </a:lnSpc>
                        <a:spcAft>
                          <a:spcPts val="0"/>
                        </a:spcAft>
                      </a:pP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5.3</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solidFill>
                            <a:srgbClr val="FF0000"/>
                          </a:solidFill>
                          <a:effectLst/>
                          <a:latin typeface="Times New Roman" panose="02020603050405020304" pitchFamily="18" charset="0"/>
                          <a:ea typeface="Aptos"/>
                          <a:cs typeface="Times New Roman" panose="02020603050405020304" pitchFamily="18" charset="0"/>
                        </a:rPr>
                        <a:t>-</a:t>
                      </a: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300" b="1" i="0" kern="100" baseline="0">
                          <a:solidFill>
                            <a:srgbClr val="FF0000"/>
                          </a:solidFill>
                          <a:effectLst/>
                          <a:latin typeface="Times New Roman" panose="02020603050405020304" pitchFamily="18" charset="0"/>
                          <a:ea typeface="Aptos"/>
                          <a:cs typeface="Times New Roman" panose="02020603050405020304" pitchFamily="18" charset="0"/>
                        </a:rPr>
                        <a:t>*</a:t>
                      </a:r>
                      <a:endParaRPr lang="en-US" sz="1300" b="1" i="0" kern="100" baseline="0">
                        <a:solidFill>
                          <a:srgbClr val="FF0000"/>
                        </a:solidFill>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a:solidFill>
                            <a:srgbClr val="FF0000"/>
                          </a:solidFill>
                          <a:effectLst/>
                          <a:latin typeface="Times New Roman" panose="02020603050405020304" pitchFamily="18" charset="0"/>
                          <a:ea typeface="Aptos"/>
                          <a:cs typeface="Times New Roman" panose="02020603050405020304" pitchFamily="18" charset="0"/>
                        </a:rPr>
                        <a:t>-</a:t>
                      </a: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0508598"/>
                  </a:ext>
                </a:extLst>
              </a:tr>
              <a:tr h="145999">
                <a:tc>
                  <a:txBody>
                    <a:bodyPr/>
                    <a:lstStyle/>
                    <a:p>
                      <a:pPr algn="l">
                        <a:lnSpc>
                          <a:spcPct val="107000"/>
                        </a:lnSpc>
                        <a:spcAft>
                          <a:spcPts val="0"/>
                        </a:spcAft>
                      </a:pP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5.4</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solidFill>
                            <a:srgbClr val="FF0000"/>
                          </a:solidFill>
                          <a:effectLst/>
                          <a:latin typeface="Times New Roman" panose="02020603050405020304" pitchFamily="18" charset="0"/>
                          <a:ea typeface="Aptos"/>
                          <a:cs typeface="Times New Roman" panose="02020603050405020304" pitchFamily="18" charset="0"/>
                        </a:rPr>
                        <a:t>-</a:t>
                      </a: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solidFill>
                            <a:srgbClr val="FF0000"/>
                          </a:solidFill>
                          <a:effectLst/>
                          <a:latin typeface="Times New Roman" panose="02020603050405020304" pitchFamily="18" charset="0"/>
                          <a:ea typeface="Aptos"/>
                          <a:cs typeface="Times New Roman" panose="02020603050405020304" pitchFamily="18" charset="0"/>
                        </a:rPr>
                        <a:t>ab</a:t>
                      </a: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a:solidFill>
                            <a:srgbClr val="FF0000"/>
                          </a:solidFill>
                          <a:effectLst/>
                          <a:latin typeface="Times New Roman" panose="02020603050405020304" pitchFamily="18" charset="0"/>
                          <a:ea typeface="Aptos"/>
                          <a:cs typeface="Times New Roman" panose="02020603050405020304" pitchFamily="18" charset="0"/>
                        </a:rPr>
                        <a:t>-</a:t>
                      </a: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5554535"/>
                  </a:ext>
                </a:extLst>
              </a:tr>
              <a:tr h="145999">
                <a:tc>
                  <a:txBody>
                    <a:bodyPr/>
                    <a:lstStyle/>
                    <a:p>
                      <a:pPr algn="l">
                        <a:lnSpc>
                          <a:spcPct val="107000"/>
                        </a:lnSpc>
                        <a:spcAft>
                          <a:spcPts val="0"/>
                        </a:spcAft>
                      </a:pP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5.5</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a:solidFill>
                            <a:srgbClr val="FF0000"/>
                          </a:solidFill>
                          <a:effectLst/>
                          <a:latin typeface="Times New Roman" panose="02020603050405020304" pitchFamily="18" charset="0"/>
                          <a:ea typeface="Aptos"/>
                          <a:cs typeface="Times New Roman" panose="02020603050405020304" pitchFamily="18" charset="0"/>
                        </a:rPr>
                        <a:t>-</a:t>
                      </a: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300" b="1" i="0" kern="100" baseline="0">
                          <a:solidFill>
                            <a:srgbClr val="FF0000"/>
                          </a:solidFill>
                          <a:effectLst/>
                          <a:latin typeface="Times New Roman" panose="02020603050405020304" pitchFamily="18" charset="0"/>
                          <a:ea typeface="Aptos"/>
                          <a:cs typeface="Times New Roman" panose="02020603050405020304" pitchFamily="18" charset="0"/>
                        </a:rPr>
                        <a:t>ab</a:t>
                      </a:r>
                      <a:endParaRPr lang="en-US" sz="1300" b="1" i="0" kern="100" baseline="0">
                        <a:solidFill>
                          <a:srgbClr val="FF0000"/>
                        </a:solidFill>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a:t>
                      </a: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1868922"/>
                  </a:ext>
                </a:extLst>
              </a:tr>
              <a:tr h="145999">
                <a:tc>
                  <a:txBody>
                    <a:bodyPr/>
                    <a:lstStyle/>
                    <a:p>
                      <a:pPr algn="l">
                        <a:lnSpc>
                          <a:spcPct val="107000"/>
                        </a:lnSpc>
                        <a:spcAft>
                          <a:spcPts val="0"/>
                        </a:spcAft>
                      </a:pP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Tiêu</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a:t>
                      </a: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chí</a:t>
                      </a: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 5.6</a:t>
                      </a:r>
                    </a:p>
                  </a:txBody>
                  <a:tcPr marL="23898" marR="23898" marT="23898" marB="2389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err="1">
                          <a:solidFill>
                            <a:srgbClr val="FF0000"/>
                          </a:solidFill>
                          <a:effectLst/>
                          <a:latin typeface="Times New Roman" panose="02020603050405020304" pitchFamily="18" charset="0"/>
                          <a:ea typeface="Aptos"/>
                          <a:cs typeface="Times New Roman" panose="02020603050405020304" pitchFamily="18" charset="0"/>
                        </a:rPr>
                        <a:t>a</a:t>
                      </a:r>
                      <a:r>
                        <a:rPr lang="en-US" sz="1300" b="1" i="0" kern="100" baseline="0" dirty="0" err="1">
                          <a:solidFill>
                            <a:schemeClr val="tx1"/>
                          </a:solidFill>
                          <a:effectLst/>
                          <a:latin typeface="Times New Roman" panose="02020603050405020304" pitchFamily="18" charset="0"/>
                          <a:ea typeface="Aptos"/>
                          <a:cs typeface="Times New Roman" panose="02020603050405020304" pitchFamily="18" charset="0"/>
                        </a:rPr>
                        <a:t>bc</a:t>
                      </a:r>
                      <a:endPar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endParaRP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a:solidFill>
                            <a:schemeClr val="tx1"/>
                          </a:solidFill>
                          <a:effectLst/>
                          <a:latin typeface="Times New Roman" panose="02020603050405020304" pitchFamily="18" charset="0"/>
                          <a:ea typeface="Aptos"/>
                          <a:cs typeface="Times New Roman" panose="02020603050405020304" pitchFamily="18" charset="0"/>
                        </a:rPr>
                        <a:t>a</a:t>
                      </a:r>
                      <a:r>
                        <a:rPr lang="en-US" sz="1300" b="1" i="0" kern="100" baseline="0" dirty="0">
                          <a:solidFill>
                            <a:srgbClr val="FF0000"/>
                          </a:solidFill>
                          <a:effectLst/>
                          <a:latin typeface="Times New Roman" panose="02020603050405020304" pitchFamily="18" charset="0"/>
                          <a:ea typeface="Aptos"/>
                          <a:cs typeface="Times New Roman" panose="02020603050405020304" pitchFamily="18" charset="0"/>
                        </a:rPr>
                        <a:t>b</a:t>
                      </a: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300" b="1" i="0" kern="100" baseline="0" dirty="0">
                          <a:solidFill>
                            <a:srgbClr val="FF0000"/>
                          </a:solidFill>
                          <a:effectLst/>
                          <a:latin typeface="Times New Roman" panose="02020603050405020304" pitchFamily="18" charset="0"/>
                          <a:ea typeface="Aptos"/>
                          <a:cs typeface="Times New Roman" panose="02020603050405020304" pitchFamily="18" charset="0"/>
                        </a:rPr>
                        <a:t>ab</a:t>
                      </a:r>
                    </a:p>
                  </a:txBody>
                  <a:tcPr marL="23898" marR="23898" marT="23898" marB="238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0710950"/>
                  </a:ext>
                </a:extLst>
              </a:tr>
            </a:tbl>
          </a:graphicData>
        </a:graphic>
      </p:graphicFrame>
    </p:spTree>
    <p:extLst>
      <p:ext uri="{BB962C8B-B14F-4D97-AF65-F5344CB8AC3E}">
        <p14:creationId xmlns:p14="http://schemas.microsoft.com/office/powerpoint/2010/main" val="1626138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458200" cy="6705600"/>
          </a:xfrm>
        </p:spPr>
        <p:txBody>
          <a:bodyPr/>
          <a:lstStyle/>
          <a:p>
            <a:pPr marL="457200" lvl="1" indent="0" algn="l">
              <a:spcBef>
                <a:spcPts val="3000"/>
              </a:spcBef>
              <a:buNone/>
            </a:pPr>
            <a:r>
              <a:rPr lang="en-US" sz="3200" b="1" dirty="0" err="1">
                <a:solidFill>
                  <a:srgbClr val="FF0000"/>
                </a:solidFill>
                <a:latin typeface="Times New Roman" panose="02020603050405020304" pitchFamily="18" charset="0"/>
                <a:cs typeface="Times New Roman" panose="02020603050405020304" pitchFamily="18" charset="0"/>
              </a:rPr>
              <a:t>Điểm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mới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của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smtClean="0">
                <a:solidFill>
                  <a:srgbClr val="FF0000"/>
                </a:solidFill>
                <a:latin typeface="Times New Roman" panose="02020603050405020304" pitchFamily="18" charset="0"/>
                <a:cs typeface="Times New Roman" panose="02020603050405020304" pitchFamily="18" charset="0"/>
              </a:rPr>
              <a:t>TT23/2024:</a:t>
            </a:r>
            <a:r>
              <a:rPr lang="en-US" sz="3200" b="1" dirty="0" smtClean="0">
                <a:solidFill>
                  <a:srgbClr val="0000CC"/>
                </a:solidFill>
                <a:latin typeface="Times New Roman" panose="02020603050405020304" pitchFamily="18" charset="0"/>
                <a:cs typeface="Times New Roman" panose="02020603050405020304" pitchFamily="18" charset="0"/>
              </a:rPr>
              <a:t/>
            </a:r>
            <a:br>
              <a:rPr lang="en-US" sz="3200" b="1" dirty="0" smtClean="0">
                <a:solidFill>
                  <a:srgbClr val="0000CC"/>
                </a:solidFill>
                <a:latin typeface="Times New Roman" panose="02020603050405020304" pitchFamily="18" charset="0"/>
                <a:cs typeface="Times New Roman" panose="02020603050405020304" pitchFamily="18" charset="0"/>
              </a:rPr>
            </a:br>
            <a:r>
              <a:rPr lang="en-US" sz="32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Quy</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mô</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trường</a:t>
            </a:r>
            <a:r>
              <a:rPr lang="en-US" sz="2800" b="1" dirty="0" smtClean="0">
                <a:solidFill>
                  <a:srgbClr val="FF0000"/>
                </a:solidFill>
                <a:latin typeface="Times New Roman" panose="02020603050405020304" pitchFamily="18" charset="0"/>
                <a:cs typeface="Times New Roman" panose="02020603050405020304" pitchFamily="18" charset="0"/>
              </a:rPr>
              <a:t>:</a:t>
            </a:r>
            <a:br>
              <a:rPr lang="en-US" sz="2800" b="1" dirty="0" smtClean="0">
                <a:solidFill>
                  <a:srgbClr val="FF0000"/>
                </a:solidFill>
                <a:latin typeface="Times New Roman" panose="02020603050405020304" pitchFamily="18" charset="0"/>
                <a:cs typeface="Times New Roman" panose="02020603050405020304" pitchFamily="18" charset="0"/>
              </a:rPr>
            </a:br>
            <a:r>
              <a:rPr lang="en-US" sz="2800" b="1" dirty="0" smtClean="0">
                <a:solidFill>
                  <a:srgbClr val="0000CC"/>
                </a:solidFill>
                <a:latin typeface="Times New Roman" panose="02020603050405020304" pitchFamily="18" charset="0"/>
                <a:cs typeface="Times New Roman" panose="02020603050405020304" pitchFamily="18" charset="0"/>
              </a:rPr>
              <a:t>+ MN: </a:t>
            </a:r>
            <a:r>
              <a:rPr lang="en-US" sz="2800" dirty="0" smtClean="0">
                <a:solidFill>
                  <a:srgbClr val="0000CC"/>
                </a:solidFill>
                <a:latin typeface="Times New Roman" panose="02020603050405020304" pitchFamily="18" charset="0"/>
                <a:cs typeface="Times New Roman" panose="02020603050405020304" pitchFamily="18" charset="0"/>
              </a:rPr>
              <a:t>09-30 </a:t>
            </a:r>
            <a:r>
              <a:rPr lang="en-US" sz="2800" dirty="0" err="1" smtClean="0">
                <a:solidFill>
                  <a:srgbClr val="0000CC"/>
                </a:solidFill>
                <a:latin typeface="Times New Roman" panose="02020603050405020304" pitchFamily="18" charset="0"/>
                <a:cs typeface="Times New Roman" panose="02020603050405020304" pitchFamily="18" charset="0"/>
              </a:rPr>
              <a:t>nhóm</a:t>
            </a:r>
            <a:r>
              <a:rPr lang="en-US" sz="2800" dirty="0" smtClean="0">
                <a:solidFill>
                  <a:srgbClr val="0000CC"/>
                </a:solidFill>
                <a:latin typeface="Times New Roman" panose="02020603050405020304" pitchFamily="18" charset="0"/>
                <a:cs typeface="Times New Roman" panose="02020603050405020304" pitchFamily="18" charset="0"/>
              </a:rPr>
              <a:t>, </a:t>
            </a:r>
            <a:r>
              <a:rPr lang="en-US" sz="2800" dirty="0" err="1" smtClean="0">
                <a:solidFill>
                  <a:srgbClr val="0000CC"/>
                </a:solidFill>
                <a:latin typeface="Times New Roman" panose="02020603050405020304" pitchFamily="18" charset="0"/>
                <a:cs typeface="Times New Roman" panose="02020603050405020304" pitchFamily="18" charset="0"/>
              </a:rPr>
              <a:t>lớp</a:t>
            </a:r>
            <a:r>
              <a:rPr lang="en-US" sz="2800" dirty="0" smtClean="0">
                <a:solidFill>
                  <a:srgbClr val="0000CC"/>
                </a:solidFill>
                <a:latin typeface="Times New Roman" panose="02020603050405020304" pitchFamily="18" charset="0"/>
                <a:cs typeface="Times New Roman" panose="02020603050405020304" pitchFamily="18" charset="0"/>
              </a:rPr>
              <a:t>, </a:t>
            </a:r>
            <a:r>
              <a:rPr lang="en-US" sz="2800" dirty="0" err="1" smtClean="0">
                <a:solidFill>
                  <a:srgbClr val="0000CC"/>
                </a:solidFill>
                <a:latin typeface="Times New Roman" panose="02020603050405020304" pitchFamily="18" charset="0"/>
                <a:cs typeface="Times New Roman" panose="02020603050405020304" pitchFamily="18" charset="0"/>
              </a:rPr>
              <a:t>tư</a:t>
            </a:r>
            <a:r>
              <a:rPr lang="en-US" sz="2800" dirty="0" smtClean="0">
                <a:solidFill>
                  <a:srgbClr val="0000CC"/>
                </a:solidFill>
                <a:latin typeface="Times New Roman" panose="02020603050405020304" pitchFamily="18" charset="0"/>
                <a:cs typeface="Times New Roman" panose="02020603050405020304" pitchFamily="18" charset="0"/>
              </a:rPr>
              <a:t> </a:t>
            </a:r>
            <a:r>
              <a:rPr lang="en-US" sz="2800" dirty="0" err="1" smtClean="0">
                <a:solidFill>
                  <a:srgbClr val="0000CC"/>
                </a:solidFill>
                <a:latin typeface="Times New Roman" panose="02020603050405020304" pitchFamily="18" charset="0"/>
                <a:cs typeface="Times New Roman" panose="02020603050405020304" pitchFamily="18" charset="0"/>
              </a:rPr>
              <a:t>thục</a:t>
            </a:r>
            <a:r>
              <a:rPr lang="en-US" sz="2800" dirty="0" smtClean="0">
                <a:solidFill>
                  <a:srgbClr val="0000CC"/>
                </a:solidFill>
                <a:latin typeface="Times New Roman" panose="02020603050405020304" pitchFamily="18" charset="0"/>
                <a:cs typeface="Times New Roman" panose="02020603050405020304" pitchFamily="18" charset="0"/>
              </a:rPr>
              <a:t> </a:t>
            </a:r>
            <a:r>
              <a:rPr lang="en-US" sz="2800" dirty="0" err="1" smtClean="0">
                <a:solidFill>
                  <a:srgbClr val="0000CC"/>
                </a:solidFill>
                <a:latin typeface="Times New Roman" panose="02020603050405020304" pitchFamily="18" charset="0"/>
                <a:cs typeface="Times New Roman" panose="02020603050405020304" pitchFamily="18" charset="0"/>
              </a:rPr>
              <a:t>tối</a:t>
            </a:r>
            <a:r>
              <a:rPr lang="en-US" sz="2800" dirty="0" smtClean="0">
                <a:solidFill>
                  <a:srgbClr val="0000CC"/>
                </a:solidFill>
                <a:latin typeface="Times New Roman" panose="02020603050405020304" pitchFamily="18" charset="0"/>
                <a:cs typeface="Times New Roman" panose="02020603050405020304" pitchFamily="18" charset="0"/>
              </a:rPr>
              <a:t> </a:t>
            </a:r>
            <a:r>
              <a:rPr lang="en-US" sz="2800" dirty="0" err="1" smtClean="0">
                <a:solidFill>
                  <a:srgbClr val="0000CC"/>
                </a:solidFill>
                <a:latin typeface="Times New Roman" panose="02020603050405020304" pitchFamily="18" charset="0"/>
                <a:cs typeface="Times New Roman" panose="02020603050405020304" pitchFamily="18" charset="0"/>
              </a:rPr>
              <a:t>thiểu</a:t>
            </a:r>
            <a:r>
              <a:rPr lang="en-US" sz="2800" dirty="0" smtClean="0">
                <a:solidFill>
                  <a:srgbClr val="0000CC"/>
                </a:solidFill>
                <a:latin typeface="Times New Roman" panose="02020603050405020304" pitchFamily="18" charset="0"/>
                <a:cs typeface="Times New Roman" panose="02020603050405020304" pitchFamily="18" charset="0"/>
              </a:rPr>
              <a:t> 05 </a:t>
            </a:r>
            <a:r>
              <a:rPr lang="en-US" sz="2800" dirty="0" err="1" smtClean="0">
                <a:solidFill>
                  <a:srgbClr val="0000CC"/>
                </a:solidFill>
                <a:latin typeface="Times New Roman" panose="02020603050405020304" pitchFamily="18" charset="0"/>
                <a:cs typeface="Times New Roman" panose="02020603050405020304" pitchFamily="18" charset="0"/>
              </a:rPr>
              <a:t>nhóm</a:t>
            </a:r>
            <a:r>
              <a:rPr lang="en-US" sz="2800" dirty="0" smtClean="0">
                <a:solidFill>
                  <a:srgbClr val="0000CC"/>
                </a:solidFill>
                <a:latin typeface="Times New Roman" panose="02020603050405020304" pitchFamily="18" charset="0"/>
                <a:cs typeface="Times New Roman" panose="02020603050405020304" pitchFamily="18" charset="0"/>
              </a:rPr>
              <a:t>, </a:t>
            </a:r>
            <a:r>
              <a:rPr lang="en-US" sz="2800" dirty="0" err="1" smtClean="0">
                <a:solidFill>
                  <a:srgbClr val="0000CC"/>
                </a:solidFill>
                <a:latin typeface="Times New Roman" panose="02020603050405020304" pitchFamily="18" charset="0"/>
                <a:cs typeface="Times New Roman" panose="02020603050405020304" pitchFamily="18" charset="0"/>
              </a:rPr>
              <a:t>lớp</a:t>
            </a:r>
            <a:r>
              <a:rPr lang="en-US" sz="2800" dirty="0" smtClean="0">
                <a:solidFill>
                  <a:srgbClr val="0000CC"/>
                </a:solidFill>
                <a:latin typeface="Times New Roman" panose="02020603050405020304" pitchFamily="18" charset="0"/>
                <a:cs typeface="Times New Roman" panose="02020603050405020304" pitchFamily="18" charset="0"/>
              </a:rPr>
              <a:t>;</a:t>
            </a:r>
            <a:r>
              <a:rPr lang="en-US" sz="2800" b="1" dirty="0" smtClean="0">
                <a:solidFill>
                  <a:srgbClr val="0000CC"/>
                </a:solidFill>
                <a:latin typeface="Times New Roman" panose="02020603050405020304" pitchFamily="18" charset="0"/>
                <a:cs typeface="Times New Roman" panose="02020603050405020304" pitchFamily="18" charset="0"/>
              </a:rPr>
              <a:t/>
            </a:r>
            <a:br>
              <a:rPr lang="en-US" sz="2800" b="1" dirty="0" smtClean="0">
                <a:solidFill>
                  <a:srgbClr val="0000CC"/>
                </a:solidFill>
                <a:latin typeface="Times New Roman" panose="02020603050405020304" pitchFamily="18" charset="0"/>
                <a:cs typeface="Times New Roman" panose="02020603050405020304" pitchFamily="18" charset="0"/>
              </a:rPr>
            </a:br>
            <a:r>
              <a:rPr lang="en-US" sz="2800" b="1" dirty="0" smtClean="0">
                <a:solidFill>
                  <a:srgbClr val="0000CC"/>
                </a:solidFill>
                <a:latin typeface="Times New Roman" panose="02020603050405020304" pitchFamily="18" charset="0"/>
                <a:cs typeface="Times New Roman" panose="02020603050405020304" pitchFamily="18" charset="0"/>
              </a:rPr>
              <a:t>+ </a:t>
            </a:r>
            <a:r>
              <a:rPr lang="en-US" sz="2800" b="1" dirty="0" err="1" smtClean="0">
                <a:solidFill>
                  <a:srgbClr val="0000CC"/>
                </a:solidFill>
                <a:latin typeface="Times New Roman" panose="02020603050405020304" pitchFamily="18" charset="0"/>
                <a:cs typeface="Times New Roman" panose="02020603050405020304" pitchFamily="18" charset="0"/>
              </a:rPr>
              <a:t>TiH</a:t>
            </a:r>
            <a:r>
              <a:rPr lang="en-US" sz="2800" b="1" dirty="0" smtClean="0">
                <a:solidFill>
                  <a:srgbClr val="0000CC"/>
                </a:solidFill>
                <a:latin typeface="Times New Roman" panose="02020603050405020304" pitchFamily="18" charset="0"/>
                <a:cs typeface="Times New Roman" panose="02020603050405020304" pitchFamily="18" charset="0"/>
              </a:rPr>
              <a:t>: </a:t>
            </a:r>
            <a:r>
              <a:rPr lang="en-US" sz="2800" dirty="0" smtClean="0">
                <a:solidFill>
                  <a:srgbClr val="0000CC"/>
                </a:solidFill>
                <a:latin typeface="Times New Roman" panose="02020603050405020304" pitchFamily="18" charset="0"/>
                <a:cs typeface="Times New Roman" panose="02020603050405020304" pitchFamily="18" charset="0"/>
              </a:rPr>
              <a:t>10-40 </a:t>
            </a:r>
            <a:r>
              <a:rPr lang="en-US" sz="2800" dirty="0" err="1" smtClean="0">
                <a:solidFill>
                  <a:srgbClr val="0000CC"/>
                </a:solidFill>
                <a:latin typeface="Times New Roman" panose="02020603050405020304" pitchFamily="18" charset="0"/>
                <a:cs typeface="Times New Roman" panose="02020603050405020304" pitchFamily="18" charset="0"/>
              </a:rPr>
              <a:t>lớp</a:t>
            </a:r>
            <a:r>
              <a:rPr lang="en-US" sz="2800" dirty="0" smtClean="0">
                <a:solidFill>
                  <a:srgbClr val="0000CC"/>
                </a:solidFill>
                <a:latin typeface="Times New Roman" panose="02020603050405020304" pitchFamily="18" charset="0"/>
                <a:cs typeface="Times New Roman" panose="02020603050405020304" pitchFamily="18" charset="0"/>
              </a:rPr>
              <a:t>;</a:t>
            </a:r>
            <a:br>
              <a:rPr lang="en-US" sz="2800" dirty="0" smtClean="0">
                <a:solidFill>
                  <a:srgbClr val="0000CC"/>
                </a:solidFill>
                <a:latin typeface="Times New Roman" panose="02020603050405020304" pitchFamily="18" charset="0"/>
                <a:cs typeface="Times New Roman" panose="02020603050405020304" pitchFamily="18" charset="0"/>
              </a:rPr>
            </a:br>
            <a:r>
              <a:rPr lang="en-US" sz="2800" b="1" dirty="0" smtClean="0">
                <a:solidFill>
                  <a:srgbClr val="0000CC"/>
                </a:solidFill>
                <a:latin typeface="Times New Roman" panose="02020603050405020304" pitchFamily="18" charset="0"/>
                <a:cs typeface="Times New Roman" panose="02020603050405020304" pitchFamily="18" charset="0"/>
              </a:rPr>
              <a:t>+ THCS: </a:t>
            </a:r>
            <a:r>
              <a:rPr lang="en-US" sz="2800" dirty="0" smtClean="0">
                <a:solidFill>
                  <a:srgbClr val="0000CC"/>
                </a:solidFill>
                <a:latin typeface="Times New Roman" panose="02020603050405020304" pitchFamily="18" charset="0"/>
                <a:cs typeface="Times New Roman" panose="02020603050405020304" pitchFamily="18" charset="0"/>
              </a:rPr>
              <a:t>08-45 </a:t>
            </a:r>
            <a:r>
              <a:rPr lang="en-US" sz="2800" dirty="0" err="1" smtClean="0">
                <a:solidFill>
                  <a:srgbClr val="0000CC"/>
                </a:solidFill>
                <a:latin typeface="Times New Roman" panose="02020603050405020304" pitchFamily="18" charset="0"/>
                <a:cs typeface="Times New Roman" panose="02020603050405020304" pitchFamily="18" charset="0"/>
              </a:rPr>
              <a:t>lớp</a:t>
            </a:r>
            <a:r>
              <a:rPr lang="en-US" sz="2800" dirty="0" smtClean="0">
                <a:solidFill>
                  <a:srgbClr val="0000CC"/>
                </a:solidFill>
                <a:latin typeface="Times New Roman" panose="02020603050405020304" pitchFamily="18" charset="0"/>
                <a:cs typeface="Times New Roman" panose="02020603050405020304" pitchFamily="18" charset="0"/>
              </a:rPr>
              <a:t>;</a:t>
            </a:r>
            <a:br>
              <a:rPr lang="en-US" sz="2800" dirty="0" smtClean="0">
                <a:solidFill>
                  <a:srgbClr val="0000CC"/>
                </a:solidFill>
                <a:latin typeface="Times New Roman" panose="02020603050405020304" pitchFamily="18" charset="0"/>
                <a:cs typeface="Times New Roman" panose="02020603050405020304" pitchFamily="18" charset="0"/>
              </a:rPr>
            </a:br>
            <a:r>
              <a:rPr lang="en-US" sz="2800" b="1" dirty="0" smtClean="0">
                <a:solidFill>
                  <a:srgbClr val="0000CC"/>
                </a:solidFill>
                <a:latin typeface="Times New Roman" panose="02020603050405020304" pitchFamily="18" charset="0"/>
                <a:cs typeface="Times New Roman" panose="02020603050405020304" pitchFamily="18" charset="0"/>
              </a:rPr>
              <a:t>+THPT:  </a:t>
            </a:r>
            <a:r>
              <a:rPr lang="en-US" sz="2800" dirty="0" smtClean="0">
                <a:solidFill>
                  <a:srgbClr val="0000CC"/>
                </a:solidFill>
                <a:latin typeface="Times New Roman" panose="02020603050405020304" pitchFamily="18" charset="0"/>
                <a:cs typeface="Times New Roman" panose="02020603050405020304" pitchFamily="18" charset="0"/>
              </a:rPr>
              <a:t>15-50 </a:t>
            </a:r>
            <a:r>
              <a:rPr lang="en-US" sz="2800" dirty="0" err="1" smtClean="0">
                <a:solidFill>
                  <a:srgbClr val="0000CC"/>
                </a:solidFill>
                <a:latin typeface="Times New Roman" panose="02020603050405020304" pitchFamily="18" charset="0"/>
                <a:cs typeface="Times New Roman" panose="02020603050405020304" pitchFamily="18" charset="0"/>
              </a:rPr>
              <a:t>lớp</a:t>
            </a:r>
            <a:r>
              <a:rPr lang="en-US" sz="2800" dirty="0" smtClean="0">
                <a:solidFill>
                  <a:srgbClr val="0000CC"/>
                </a:solidFill>
                <a:latin typeface="Times New Roman" panose="02020603050405020304" pitchFamily="18" charset="0"/>
                <a:cs typeface="Times New Roman" panose="02020603050405020304" pitchFamily="18" charset="0"/>
              </a:rPr>
              <a:t>;</a:t>
            </a:r>
            <a:br>
              <a:rPr lang="en-US" sz="2800" dirty="0" smtClean="0">
                <a:solidFill>
                  <a:srgbClr val="0000CC"/>
                </a:solidFill>
                <a:latin typeface="Times New Roman" panose="02020603050405020304" pitchFamily="18" charset="0"/>
                <a:cs typeface="Times New Roman" panose="02020603050405020304" pitchFamily="18" charset="0"/>
              </a:rPr>
            </a:br>
            <a:r>
              <a:rPr lang="en-US" sz="2800" b="1" dirty="0" smtClean="0">
                <a:solidFill>
                  <a:srgbClr val="0000CC"/>
                </a:solidFill>
                <a:latin typeface="Times New Roman" panose="02020603050405020304" pitchFamily="18" charset="0"/>
                <a:cs typeface="Times New Roman" panose="02020603050405020304" pitchFamily="18" charset="0"/>
              </a:rPr>
              <a:t>+</a:t>
            </a:r>
            <a:r>
              <a:rPr lang="en-US" sz="2800" b="1" dirty="0" err="1" smtClean="0">
                <a:solidFill>
                  <a:srgbClr val="0000CC"/>
                </a:solidFill>
                <a:latin typeface="Times New Roman" panose="02020603050405020304" pitchFamily="18" charset="0"/>
                <a:cs typeface="Times New Roman" panose="02020603050405020304" pitchFamily="18" charset="0"/>
              </a:rPr>
              <a:t>Nhiều</a:t>
            </a:r>
            <a:r>
              <a:rPr lang="en-US" sz="2800" b="1" dirty="0" smtClean="0">
                <a:solidFill>
                  <a:srgbClr val="0000CC"/>
                </a:solidFill>
                <a:latin typeface="Times New Roman" panose="02020603050405020304" pitchFamily="18" charset="0"/>
                <a:cs typeface="Times New Roman" panose="02020603050405020304" pitchFamily="18" charset="0"/>
              </a:rPr>
              <a:t> </a:t>
            </a:r>
            <a:r>
              <a:rPr lang="en-US" sz="2800" b="1" dirty="0" err="1" smtClean="0">
                <a:solidFill>
                  <a:srgbClr val="0000CC"/>
                </a:solidFill>
                <a:latin typeface="Times New Roman" panose="02020603050405020304" pitchFamily="18" charset="0"/>
                <a:cs typeface="Times New Roman" panose="02020603050405020304" pitchFamily="18" charset="0"/>
              </a:rPr>
              <a:t>cấp</a:t>
            </a:r>
            <a:r>
              <a:rPr lang="en-US" sz="2800" b="1" dirty="0" smtClean="0">
                <a:solidFill>
                  <a:srgbClr val="0000CC"/>
                </a:solidFill>
                <a:latin typeface="Times New Roman" panose="02020603050405020304" pitchFamily="18" charset="0"/>
                <a:cs typeface="Times New Roman" panose="02020603050405020304" pitchFamily="18" charset="0"/>
              </a:rPr>
              <a:t>: </a:t>
            </a:r>
            <a:r>
              <a:rPr lang="en-US" sz="2800" dirty="0" smtClean="0">
                <a:solidFill>
                  <a:srgbClr val="0000CC"/>
                </a:solidFill>
                <a:latin typeface="Times New Roman" panose="02020603050405020304" pitchFamily="18" charset="0"/>
                <a:cs typeface="Times New Roman" panose="02020603050405020304" pitchFamily="18" charset="0"/>
              </a:rPr>
              <a:t>09-50 </a:t>
            </a:r>
            <a:r>
              <a:rPr lang="en-US" sz="2800" dirty="0" err="1" smtClean="0">
                <a:solidFill>
                  <a:srgbClr val="0000CC"/>
                </a:solidFill>
                <a:latin typeface="Times New Roman" panose="02020603050405020304" pitchFamily="18" charset="0"/>
                <a:cs typeface="Times New Roman" panose="02020603050405020304" pitchFamily="18" charset="0"/>
              </a:rPr>
              <a:t>lớp</a:t>
            </a:r>
            <a:r>
              <a:rPr lang="en-US" sz="2800" dirty="0" smtClean="0">
                <a:solidFill>
                  <a:srgbClr val="0000CC"/>
                </a:solidFill>
                <a:latin typeface="Times New Roman" panose="02020603050405020304" pitchFamily="18" charset="0"/>
                <a:cs typeface="Times New Roman" panose="02020603050405020304" pitchFamily="18" charset="0"/>
              </a:rPr>
              <a:t> (2 </a:t>
            </a:r>
            <a:r>
              <a:rPr lang="en-US" sz="2800" dirty="0" err="1" smtClean="0">
                <a:solidFill>
                  <a:srgbClr val="0000CC"/>
                </a:solidFill>
                <a:latin typeface="Times New Roman" panose="02020603050405020304" pitchFamily="18" charset="0"/>
                <a:cs typeface="Times New Roman" panose="02020603050405020304" pitchFamily="18" charset="0"/>
              </a:rPr>
              <a:t>cấp</a:t>
            </a:r>
            <a:r>
              <a:rPr lang="en-US" sz="2800" dirty="0" smtClean="0">
                <a:solidFill>
                  <a:srgbClr val="0000CC"/>
                </a:solidFill>
                <a:latin typeface="Times New Roman" panose="02020603050405020304" pitchFamily="18" charset="0"/>
                <a:cs typeface="Times New Roman" panose="02020603050405020304" pitchFamily="18" charset="0"/>
              </a:rPr>
              <a:t>), 09-75 </a:t>
            </a:r>
            <a:r>
              <a:rPr lang="en-US" sz="2800" dirty="0" err="1" smtClean="0">
                <a:solidFill>
                  <a:srgbClr val="0000CC"/>
                </a:solidFill>
                <a:latin typeface="Times New Roman" panose="02020603050405020304" pitchFamily="18" charset="0"/>
                <a:cs typeface="Times New Roman" panose="02020603050405020304" pitchFamily="18" charset="0"/>
              </a:rPr>
              <a:t>lớp</a:t>
            </a:r>
            <a:r>
              <a:rPr lang="en-US" sz="2800" dirty="0" smtClean="0">
                <a:solidFill>
                  <a:srgbClr val="0000CC"/>
                </a:solidFill>
                <a:latin typeface="Times New Roman" panose="02020603050405020304" pitchFamily="18" charset="0"/>
                <a:cs typeface="Times New Roman" panose="02020603050405020304" pitchFamily="18" charset="0"/>
              </a:rPr>
              <a:t> (3 </a:t>
            </a:r>
            <a:r>
              <a:rPr lang="en-US" sz="2800" dirty="0" err="1" smtClean="0">
                <a:solidFill>
                  <a:srgbClr val="0000CC"/>
                </a:solidFill>
                <a:latin typeface="Times New Roman" panose="02020603050405020304" pitchFamily="18" charset="0"/>
                <a:cs typeface="Times New Roman" panose="02020603050405020304" pitchFamily="18" charset="0"/>
              </a:rPr>
              <a:t>cấp</a:t>
            </a:r>
            <a:r>
              <a:rPr lang="en-US" sz="2800" dirty="0" smtClean="0">
                <a:solidFill>
                  <a:srgbClr val="0000CC"/>
                </a:solidFill>
                <a:latin typeface="Times New Roman" panose="02020603050405020304" pitchFamily="18" charset="0"/>
                <a:cs typeface="Times New Roman" panose="02020603050405020304" pitchFamily="18" charset="0"/>
              </a:rPr>
              <a:t>).</a:t>
            </a:r>
            <a:br>
              <a:rPr lang="en-US" sz="2800" dirty="0" smtClean="0">
                <a:solidFill>
                  <a:srgbClr val="0000CC"/>
                </a:solidFill>
                <a:latin typeface="Times New Roman" panose="02020603050405020304" pitchFamily="18" charset="0"/>
                <a:cs typeface="Times New Roman" panose="02020603050405020304" pitchFamily="18" charset="0"/>
              </a:rPr>
            </a:b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Diện</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tích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khu</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đất</a:t>
            </a:r>
            <a:r>
              <a:rPr lang="en-US" sz="2800" b="1" dirty="0" smtClean="0">
                <a:solidFill>
                  <a:srgbClr val="FF0000"/>
                </a:solidFill>
                <a:latin typeface="Times New Roman" panose="02020603050405020304" pitchFamily="18" charset="0"/>
                <a:cs typeface="Times New Roman" panose="02020603050405020304" pitchFamily="18" charset="0"/>
              </a:rPr>
              <a:t>/</a:t>
            </a:r>
            <a:r>
              <a:rPr lang="en-US" sz="2800" b="1" dirty="0" err="1" smtClean="0">
                <a:solidFill>
                  <a:srgbClr val="FF0000"/>
                </a:solidFill>
                <a:latin typeface="Times New Roman" panose="02020603050405020304" pitchFamily="18" charset="0"/>
                <a:cs typeface="Times New Roman" panose="02020603050405020304" pitchFamily="18" charset="0"/>
              </a:rPr>
              <a:t>sô</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tre</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học</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sinh</a:t>
            </a:r>
            <a:r>
              <a:rPr lang="en-US" sz="2800" b="1" dirty="0" smtClean="0">
                <a:solidFill>
                  <a:srgbClr val="FF0000"/>
                </a:solidFill>
                <a:latin typeface="Times New Roman" panose="02020603050405020304" pitchFamily="18" charset="0"/>
                <a:cs typeface="Times New Roman" panose="02020603050405020304" pitchFamily="18" charset="0"/>
              </a:rPr>
              <a:t>):</a:t>
            </a:r>
            <a:br>
              <a:rPr lang="en-US" sz="2800" b="1" dirty="0" smtClean="0">
                <a:solidFill>
                  <a:srgbClr val="FF0000"/>
                </a:solidFill>
                <a:latin typeface="Times New Roman" panose="02020603050405020304" pitchFamily="18" charset="0"/>
                <a:cs typeface="Times New Roman" panose="02020603050405020304" pitchFamily="18" charset="0"/>
              </a:rPr>
            </a:br>
            <a:r>
              <a:rPr lang="en-US" sz="2800" b="1" dirty="0" smtClean="0">
                <a:solidFill>
                  <a:srgbClr val="0000CC"/>
                </a:solidFill>
                <a:latin typeface="Times New Roman" panose="02020603050405020304" pitchFamily="18" charset="0"/>
                <a:cs typeface="Times New Roman" panose="02020603050405020304" pitchFamily="18" charset="0"/>
              </a:rPr>
              <a:t>+ MN: </a:t>
            </a:r>
            <a:r>
              <a:rPr lang="vi-VN" sz="2800" dirty="0">
                <a:solidFill>
                  <a:srgbClr val="0000CC"/>
                </a:solidFill>
                <a:latin typeface="Times New Roman" panose="02020603050405020304" pitchFamily="18" charset="0"/>
                <a:cs typeface="Times New Roman" panose="02020603050405020304" pitchFamily="18" charset="0"/>
              </a:rPr>
              <a:t>cho phép bình quân tối thiểu 8 m</a:t>
            </a:r>
            <a:r>
              <a:rPr lang="vi-VN" sz="2800" baseline="30000" dirty="0">
                <a:solidFill>
                  <a:srgbClr val="0000CC"/>
                </a:solidFill>
                <a:latin typeface="Times New Roman" panose="02020603050405020304" pitchFamily="18" charset="0"/>
                <a:cs typeface="Times New Roman" panose="02020603050405020304" pitchFamily="18" charset="0"/>
              </a:rPr>
              <a:t>2</a:t>
            </a:r>
            <a:r>
              <a:rPr lang="en-US" sz="2800" b="1" dirty="0" smtClean="0">
                <a:solidFill>
                  <a:srgbClr val="0000CC"/>
                </a:solidFill>
                <a:latin typeface="Times New Roman" panose="02020603050405020304" pitchFamily="18" charset="0"/>
                <a:cs typeface="Times New Roman" panose="02020603050405020304" pitchFamily="18" charset="0"/>
              </a:rPr>
              <a:t/>
            </a:r>
            <a:br>
              <a:rPr lang="en-US" sz="2800" b="1" dirty="0" smtClean="0">
                <a:solidFill>
                  <a:srgbClr val="0000CC"/>
                </a:solidFill>
                <a:latin typeface="Times New Roman" panose="02020603050405020304" pitchFamily="18" charset="0"/>
                <a:cs typeface="Times New Roman" panose="02020603050405020304" pitchFamily="18" charset="0"/>
              </a:rPr>
            </a:br>
            <a:r>
              <a:rPr lang="en-US" sz="2800" b="1" dirty="0" smtClean="0">
                <a:solidFill>
                  <a:srgbClr val="0000CC"/>
                </a:solidFill>
                <a:latin typeface="Times New Roman" panose="02020603050405020304" pitchFamily="18" charset="0"/>
                <a:cs typeface="Times New Roman" panose="02020603050405020304" pitchFamily="18" charset="0"/>
              </a:rPr>
              <a:t>+ </a:t>
            </a:r>
            <a:r>
              <a:rPr lang="en-US" sz="2800" b="1" dirty="0" err="1" smtClean="0">
                <a:solidFill>
                  <a:srgbClr val="0000CC"/>
                </a:solidFill>
                <a:latin typeface="Times New Roman" panose="02020603050405020304" pitchFamily="18" charset="0"/>
                <a:cs typeface="Times New Roman" panose="02020603050405020304" pitchFamily="18" charset="0"/>
              </a:rPr>
              <a:t>TiH</a:t>
            </a:r>
            <a:r>
              <a:rPr lang="en-US" sz="2800" b="1" dirty="0" smtClean="0">
                <a:solidFill>
                  <a:srgbClr val="0000CC"/>
                </a:solidFill>
                <a:latin typeface="Times New Roman" panose="02020603050405020304" pitchFamily="18" charset="0"/>
                <a:cs typeface="Times New Roman" panose="02020603050405020304" pitchFamily="18" charset="0"/>
              </a:rPr>
              <a:t>: </a:t>
            </a:r>
            <a:r>
              <a:rPr lang="vi-VN" sz="2800" dirty="0">
                <a:solidFill>
                  <a:srgbClr val="0000CC"/>
                </a:solidFill>
                <a:latin typeface="Times New Roman" panose="02020603050405020304" pitchFamily="18" charset="0"/>
                <a:cs typeface="Times New Roman" panose="02020603050405020304" pitchFamily="18" charset="0"/>
              </a:rPr>
              <a:t>cho phép bình quân tối thiểu </a:t>
            </a:r>
            <a:r>
              <a:rPr lang="en-US" sz="2800" dirty="0" smtClean="0">
                <a:solidFill>
                  <a:srgbClr val="0000CC"/>
                </a:solidFill>
                <a:latin typeface="Times New Roman" panose="02020603050405020304" pitchFamily="18" charset="0"/>
                <a:cs typeface="Times New Roman" panose="02020603050405020304" pitchFamily="18" charset="0"/>
              </a:rPr>
              <a:t>6</a:t>
            </a:r>
            <a:r>
              <a:rPr lang="vi-VN" sz="2800" dirty="0" smtClean="0">
                <a:solidFill>
                  <a:srgbClr val="0000CC"/>
                </a:solidFill>
                <a:latin typeface="Times New Roman" panose="02020603050405020304" pitchFamily="18" charset="0"/>
                <a:cs typeface="Times New Roman" panose="02020603050405020304" pitchFamily="18" charset="0"/>
              </a:rPr>
              <a:t> </a:t>
            </a:r>
            <a:r>
              <a:rPr lang="vi-VN" sz="2800" dirty="0">
                <a:solidFill>
                  <a:srgbClr val="0000CC"/>
                </a:solidFill>
                <a:latin typeface="Times New Roman" panose="02020603050405020304" pitchFamily="18" charset="0"/>
                <a:cs typeface="Times New Roman" panose="02020603050405020304" pitchFamily="18" charset="0"/>
              </a:rPr>
              <a:t>m</a:t>
            </a:r>
            <a:r>
              <a:rPr lang="vi-VN" sz="2800" baseline="30000" dirty="0">
                <a:solidFill>
                  <a:srgbClr val="0000CC"/>
                </a:solidFill>
                <a:latin typeface="Times New Roman" panose="02020603050405020304" pitchFamily="18" charset="0"/>
                <a:cs typeface="Times New Roman" panose="02020603050405020304" pitchFamily="18" charset="0"/>
              </a:rPr>
              <a:t>2</a:t>
            </a:r>
            <a:r>
              <a:rPr lang="en-US" sz="2800" b="1" dirty="0">
                <a:solidFill>
                  <a:srgbClr val="0000CC"/>
                </a:solidFill>
                <a:latin typeface="Times New Roman" panose="02020603050405020304" pitchFamily="18" charset="0"/>
                <a:cs typeface="Times New Roman" panose="02020603050405020304" pitchFamily="18" charset="0"/>
              </a:rPr>
              <a:t/>
            </a:r>
            <a:br>
              <a:rPr lang="en-US" sz="2800" b="1" dirty="0">
                <a:solidFill>
                  <a:srgbClr val="0000CC"/>
                </a:solidFill>
                <a:latin typeface="Times New Roman" panose="02020603050405020304" pitchFamily="18" charset="0"/>
                <a:cs typeface="Times New Roman" panose="02020603050405020304" pitchFamily="18" charset="0"/>
              </a:rPr>
            </a:br>
            <a:r>
              <a:rPr lang="en-US" sz="2800" b="1" dirty="0" smtClean="0">
                <a:solidFill>
                  <a:srgbClr val="0000CC"/>
                </a:solidFill>
                <a:latin typeface="Times New Roman" panose="02020603050405020304" pitchFamily="18" charset="0"/>
                <a:cs typeface="Times New Roman" panose="02020603050405020304" pitchFamily="18" charset="0"/>
              </a:rPr>
              <a:t>+ THCS: </a:t>
            </a:r>
            <a:r>
              <a:rPr lang="vi-VN" sz="2800" dirty="0">
                <a:solidFill>
                  <a:srgbClr val="0000CC"/>
                </a:solidFill>
                <a:latin typeface="Times New Roman" panose="02020603050405020304" pitchFamily="18" charset="0"/>
                <a:cs typeface="Times New Roman" panose="02020603050405020304" pitchFamily="18" charset="0"/>
              </a:rPr>
              <a:t>cho phép bình quân tối thiểu </a:t>
            </a:r>
            <a:r>
              <a:rPr lang="en-US" sz="2800" dirty="0" smtClean="0">
                <a:solidFill>
                  <a:srgbClr val="0000CC"/>
                </a:solidFill>
                <a:latin typeface="Times New Roman" panose="02020603050405020304" pitchFamily="18" charset="0"/>
                <a:cs typeface="Times New Roman" panose="02020603050405020304" pitchFamily="18" charset="0"/>
              </a:rPr>
              <a:t>6</a:t>
            </a:r>
            <a:r>
              <a:rPr lang="vi-VN" sz="2800" dirty="0" smtClean="0">
                <a:solidFill>
                  <a:srgbClr val="0000CC"/>
                </a:solidFill>
                <a:latin typeface="Times New Roman" panose="02020603050405020304" pitchFamily="18" charset="0"/>
                <a:cs typeface="Times New Roman" panose="02020603050405020304" pitchFamily="18" charset="0"/>
              </a:rPr>
              <a:t> </a:t>
            </a:r>
            <a:r>
              <a:rPr lang="vi-VN" sz="2800" dirty="0">
                <a:solidFill>
                  <a:srgbClr val="0000CC"/>
                </a:solidFill>
                <a:latin typeface="Times New Roman" panose="02020603050405020304" pitchFamily="18" charset="0"/>
                <a:cs typeface="Times New Roman" panose="02020603050405020304" pitchFamily="18" charset="0"/>
              </a:rPr>
              <a:t>m</a:t>
            </a:r>
            <a:r>
              <a:rPr lang="vi-VN" sz="2800" baseline="30000" dirty="0">
                <a:solidFill>
                  <a:srgbClr val="0000CC"/>
                </a:solidFill>
                <a:latin typeface="Times New Roman" panose="02020603050405020304" pitchFamily="18" charset="0"/>
                <a:cs typeface="Times New Roman" panose="02020603050405020304" pitchFamily="18" charset="0"/>
              </a:rPr>
              <a:t>2</a:t>
            </a:r>
            <a:r>
              <a:rPr lang="en-US" sz="2800" b="1" dirty="0">
                <a:solidFill>
                  <a:srgbClr val="0000CC"/>
                </a:solidFill>
                <a:latin typeface="Times New Roman" panose="02020603050405020304" pitchFamily="18" charset="0"/>
                <a:cs typeface="Times New Roman" panose="02020603050405020304" pitchFamily="18" charset="0"/>
              </a:rPr>
              <a:t/>
            </a:r>
            <a:br>
              <a:rPr lang="en-US" sz="2800" b="1" dirty="0">
                <a:solidFill>
                  <a:srgbClr val="0000CC"/>
                </a:solidFill>
                <a:latin typeface="Times New Roman" panose="02020603050405020304" pitchFamily="18" charset="0"/>
                <a:cs typeface="Times New Roman" panose="02020603050405020304" pitchFamily="18" charset="0"/>
              </a:rPr>
            </a:br>
            <a:r>
              <a:rPr lang="en-US" sz="2800" b="1" dirty="0" smtClean="0">
                <a:solidFill>
                  <a:srgbClr val="0000CC"/>
                </a:solidFill>
                <a:latin typeface="Times New Roman" panose="02020603050405020304" pitchFamily="18" charset="0"/>
                <a:cs typeface="Times New Roman" panose="02020603050405020304" pitchFamily="18" charset="0"/>
              </a:rPr>
              <a:t>+ THPT: </a:t>
            </a:r>
            <a:r>
              <a:rPr lang="vi-VN" sz="2800" dirty="0">
                <a:solidFill>
                  <a:srgbClr val="0000CC"/>
                </a:solidFill>
                <a:latin typeface="Times New Roman" panose="02020603050405020304" pitchFamily="18" charset="0"/>
                <a:cs typeface="Times New Roman" panose="02020603050405020304" pitchFamily="18" charset="0"/>
              </a:rPr>
              <a:t>cho phép bình quân tối thiểu </a:t>
            </a:r>
            <a:r>
              <a:rPr lang="en-US" sz="2800" dirty="0" smtClean="0">
                <a:solidFill>
                  <a:srgbClr val="0000CC"/>
                </a:solidFill>
                <a:latin typeface="Times New Roman" panose="02020603050405020304" pitchFamily="18" charset="0"/>
                <a:cs typeface="Times New Roman" panose="02020603050405020304" pitchFamily="18" charset="0"/>
              </a:rPr>
              <a:t>6</a:t>
            </a:r>
            <a:r>
              <a:rPr lang="vi-VN" sz="2800" dirty="0" smtClean="0">
                <a:solidFill>
                  <a:srgbClr val="0000CC"/>
                </a:solidFill>
                <a:latin typeface="Times New Roman" panose="02020603050405020304" pitchFamily="18" charset="0"/>
                <a:cs typeface="Times New Roman" panose="02020603050405020304" pitchFamily="18" charset="0"/>
              </a:rPr>
              <a:t> </a:t>
            </a:r>
            <a:r>
              <a:rPr lang="vi-VN" sz="2800" dirty="0">
                <a:solidFill>
                  <a:srgbClr val="0000CC"/>
                </a:solidFill>
                <a:latin typeface="Times New Roman" panose="02020603050405020304" pitchFamily="18" charset="0"/>
                <a:cs typeface="Times New Roman" panose="02020603050405020304" pitchFamily="18" charset="0"/>
              </a:rPr>
              <a:t>m</a:t>
            </a:r>
            <a:r>
              <a:rPr lang="vi-VN" sz="2800" baseline="30000" dirty="0">
                <a:solidFill>
                  <a:srgbClr val="0000CC"/>
                </a:solidFill>
                <a:latin typeface="Times New Roman" panose="02020603050405020304" pitchFamily="18" charset="0"/>
                <a:cs typeface="Times New Roman" panose="02020603050405020304" pitchFamily="18" charset="0"/>
              </a:rPr>
              <a:t>2</a:t>
            </a:r>
            <a:r>
              <a:rPr lang="en-US" sz="2800" b="1" dirty="0">
                <a:solidFill>
                  <a:srgbClr val="0000CC"/>
                </a:solidFill>
                <a:latin typeface="Times New Roman" panose="02020603050405020304" pitchFamily="18" charset="0"/>
                <a:cs typeface="Times New Roman" panose="02020603050405020304" pitchFamily="18" charset="0"/>
              </a:rPr>
              <a:t/>
            </a:r>
            <a:br>
              <a:rPr lang="en-US" sz="2800" b="1" dirty="0">
                <a:solidFill>
                  <a:srgbClr val="0000CC"/>
                </a:solidFill>
                <a:latin typeface="Times New Roman" panose="02020603050405020304" pitchFamily="18" charset="0"/>
                <a:cs typeface="Times New Roman" panose="02020603050405020304" pitchFamily="18" charset="0"/>
              </a:rPr>
            </a:br>
            <a:r>
              <a:rPr lang="en-US" sz="2800" b="1" dirty="0" smtClean="0">
                <a:solidFill>
                  <a:srgbClr val="0000CC"/>
                </a:solidFill>
                <a:latin typeface="Times New Roman" panose="02020603050405020304" pitchFamily="18" charset="0"/>
                <a:cs typeface="Times New Roman" panose="02020603050405020304" pitchFamily="18" charset="0"/>
              </a:rPr>
              <a:t>+ </a:t>
            </a:r>
            <a:r>
              <a:rPr lang="en-US" sz="2800" b="1" dirty="0" err="1" smtClean="0">
                <a:solidFill>
                  <a:srgbClr val="0000CC"/>
                </a:solidFill>
                <a:latin typeface="Times New Roman" panose="02020603050405020304" pitchFamily="18" charset="0"/>
                <a:cs typeface="Times New Roman" panose="02020603050405020304" pitchFamily="18" charset="0"/>
              </a:rPr>
              <a:t>Nhiều</a:t>
            </a:r>
            <a:r>
              <a:rPr lang="en-US" sz="2800" b="1" dirty="0" smtClean="0">
                <a:solidFill>
                  <a:srgbClr val="0000CC"/>
                </a:solidFill>
                <a:latin typeface="Times New Roman" panose="02020603050405020304" pitchFamily="18" charset="0"/>
                <a:cs typeface="Times New Roman" panose="02020603050405020304" pitchFamily="18" charset="0"/>
              </a:rPr>
              <a:t> </a:t>
            </a:r>
            <a:r>
              <a:rPr lang="en-US" sz="2800" b="1" dirty="0" err="1" smtClean="0">
                <a:solidFill>
                  <a:srgbClr val="0000CC"/>
                </a:solidFill>
                <a:latin typeface="Times New Roman" panose="02020603050405020304" pitchFamily="18" charset="0"/>
                <a:cs typeface="Times New Roman" panose="02020603050405020304" pitchFamily="18" charset="0"/>
              </a:rPr>
              <a:t>cấp</a:t>
            </a:r>
            <a:r>
              <a:rPr lang="en-US" sz="2800" b="1" dirty="0" smtClean="0">
                <a:solidFill>
                  <a:srgbClr val="0000CC"/>
                </a:solidFill>
                <a:latin typeface="Times New Roman" panose="02020603050405020304" pitchFamily="18" charset="0"/>
                <a:cs typeface="Times New Roman" panose="02020603050405020304" pitchFamily="18" charset="0"/>
              </a:rPr>
              <a:t>: </a:t>
            </a:r>
            <a:r>
              <a:rPr lang="en-US" sz="2800" dirty="0" err="1" smtClean="0">
                <a:solidFill>
                  <a:srgbClr val="0000CC"/>
                </a:solidFill>
                <a:latin typeface="Times New Roman" panose="02020603050405020304" pitchFamily="18" charset="0"/>
                <a:cs typeface="Times New Roman" panose="02020603050405020304" pitchFamily="18" charset="0"/>
              </a:rPr>
              <a:t>áp</a:t>
            </a:r>
            <a:r>
              <a:rPr lang="en-US" sz="2800" dirty="0" smtClean="0">
                <a:solidFill>
                  <a:srgbClr val="0000CC"/>
                </a:solidFill>
                <a:latin typeface="Times New Roman" panose="02020603050405020304" pitchFamily="18" charset="0"/>
                <a:cs typeface="Times New Roman" panose="02020603050405020304" pitchFamily="18" charset="0"/>
              </a:rPr>
              <a:t> </a:t>
            </a:r>
            <a:r>
              <a:rPr lang="en-US" sz="2800" dirty="0" err="1" smtClean="0">
                <a:solidFill>
                  <a:srgbClr val="0000CC"/>
                </a:solidFill>
                <a:latin typeface="Times New Roman" panose="02020603050405020304" pitchFamily="18" charset="0"/>
                <a:cs typeface="Times New Roman" panose="02020603050405020304" pitchFamily="18" charset="0"/>
              </a:rPr>
              <a:t>dụng</a:t>
            </a:r>
            <a:r>
              <a:rPr lang="en-US" sz="2800" dirty="0" smtClean="0">
                <a:solidFill>
                  <a:srgbClr val="0000CC"/>
                </a:solidFill>
                <a:latin typeface="Times New Roman" panose="02020603050405020304" pitchFamily="18" charset="0"/>
                <a:cs typeface="Times New Roman" panose="02020603050405020304" pitchFamily="18" charset="0"/>
              </a:rPr>
              <a:t> </a:t>
            </a:r>
            <a:r>
              <a:rPr lang="en-US" sz="2800" dirty="0" err="1" smtClean="0">
                <a:solidFill>
                  <a:srgbClr val="0000CC"/>
                </a:solidFill>
                <a:latin typeface="Times New Roman" panose="02020603050405020304" pitchFamily="18" charset="0"/>
                <a:cs typeface="Times New Roman" panose="02020603050405020304" pitchFamily="18" charset="0"/>
              </a:rPr>
              <a:t>theo</a:t>
            </a:r>
            <a:r>
              <a:rPr lang="en-US" sz="2800" dirty="0" smtClean="0">
                <a:solidFill>
                  <a:srgbClr val="0000CC"/>
                </a:solidFill>
                <a:latin typeface="Times New Roman" panose="02020603050405020304" pitchFamily="18" charset="0"/>
                <a:cs typeface="Times New Roman" panose="02020603050405020304" pitchFamily="18" charset="0"/>
              </a:rPr>
              <a:t> </a:t>
            </a:r>
            <a:r>
              <a:rPr lang="en-US" sz="2800" dirty="0" err="1" smtClean="0">
                <a:solidFill>
                  <a:srgbClr val="0000CC"/>
                </a:solidFill>
                <a:latin typeface="Times New Roman" panose="02020603050405020304" pitchFamily="18" charset="0"/>
                <a:cs typeface="Times New Roman" panose="02020603050405020304" pitchFamily="18" charset="0"/>
              </a:rPr>
              <a:t>cấp</a:t>
            </a:r>
            <a:r>
              <a:rPr lang="en-US" sz="2800" dirty="0" smtClean="0">
                <a:solidFill>
                  <a:srgbClr val="0000CC"/>
                </a:solidFill>
                <a:latin typeface="Times New Roman" panose="02020603050405020304" pitchFamily="18" charset="0"/>
                <a:cs typeface="Times New Roman" panose="02020603050405020304" pitchFamily="18" charset="0"/>
              </a:rPr>
              <a:t> </a:t>
            </a:r>
            <a:r>
              <a:rPr lang="en-US" sz="2800" dirty="0" err="1" smtClean="0">
                <a:solidFill>
                  <a:srgbClr val="0000CC"/>
                </a:solidFill>
                <a:latin typeface="Times New Roman" panose="02020603050405020304" pitchFamily="18" charset="0"/>
                <a:cs typeface="Times New Roman" panose="02020603050405020304" pitchFamily="18" charset="0"/>
              </a:rPr>
              <a:t>học</a:t>
            </a:r>
            <a:r>
              <a:rPr lang="en-US" sz="2800" dirty="0" smtClean="0">
                <a:solidFill>
                  <a:srgbClr val="0000CC"/>
                </a:solidFill>
                <a:latin typeface="Times New Roman" panose="02020603050405020304" pitchFamily="18" charset="0"/>
                <a:cs typeface="Times New Roman" panose="02020603050405020304" pitchFamily="18" charset="0"/>
              </a:rPr>
              <a:t> </a:t>
            </a:r>
            <a:r>
              <a:rPr lang="en-US" sz="2800" dirty="0" err="1" smtClean="0">
                <a:solidFill>
                  <a:srgbClr val="0000CC"/>
                </a:solidFill>
                <a:latin typeface="Times New Roman" panose="02020603050405020304" pitchFamily="18" charset="0"/>
                <a:cs typeface="Times New Roman" panose="02020603050405020304" pitchFamily="18" charset="0"/>
              </a:rPr>
              <a:t>cao</a:t>
            </a:r>
            <a:r>
              <a:rPr lang="en-US" sz="2800" dirty="0" smtClean="0">
                <a:solidFill>
                  <a:srgbClr val="0000CC"/>
                </a:solidFill>
                <a:latin typeface="Times New Roman" panose="02020603050405020304" pitchFamily="18" charset="0"/>
                <a:cs typeface="Times New Roman" panose="02020603050405020304" pitchFamily="18" charset="0"/>
              </a:rPr>
              <a:t> </a:t>
            </a:r>
            <a:r>
              <a:rPr lang="en-US" sz="2800" dirty="0" err="1" smtClean="0">
                <a:solidFill>
                  <a:srgbClr val="0000CC"/>
                </a:solidFill>
                <a:latin typeface="Times New Roman" panose="02020603050405020304" pitchFamily="18" charset="0"/>
                <a:cs typeface="Times New Roman" panose="02020603050405020304" pitchFamily="18" charset="0"/>
              </a:rPr>
              <a:t>nhất</a:t>
            </a:r>
            <a:r>
              <a:rPr lang="en-US" sz="2800" dirty="0" smtClean="0">
                <a:solidFill>
                  <a:srgbClr val="0000CC"/>
                </a:solidFill>
                <a:latin typeface="Times New Roman" panose="02020603050405020304" pitchFamily="18" charset="0"/>
                <a:cs typeface="Times New Roman" panose="02020603050405020304" pitchFamily="18" charset="0"/>
              </a:rPr>
              <a:t> </a:t>
            </a:r>
            <a:r>
              <a:rPr lang="en-US" sz="2800" dirty="0" err="1" smtClean="0">
                <a:solidFill>
                  <a:srgbClr val="0000CC"/>
                </a:solidFill>
                <a:latin typeface="Times New Roman" panose="02020603050405020304" pitchFamily="18" charset="0"/>
                <a:cs typeface="Times New Roman" panose="02020603050405020304" pitchFamily="18" charset="0"/>
              </a:rPr>
              <a:t>của</a:t>
            </a:r>
            <a:r>
              <a:rPr lang="en-US" sz="2800" dirty="0" smtClean="0">
                <a:solidFill>
                  <a:srgbClr val="0000CC"/>
                </a:solidFill>
                <a:latin typeface="Times New Roman" panose="02020603050405020304" pitchFamily="18" charset="0"/>
                <a:cs typeface="Times New Roman" panose="02020603050405020304" pitchFamily="18" charset="0"/>
              </a:rPr>
              <a:t> </a:t>
            </a:r>
            <a:r>
              <a:rPr lang="en-US" sz="2800" dirty="0" err="1" smtClean="0">
                <a:solidFill>
                  <a:srgbClr val="0000CC"/>
                </a:solidFill>
                <a:latin typeface="Times New Roman" panose="02020603050405020304" pitchFamily="18" charset="0"/>
                <a:cs typeface="Times New Roman" panose="02020603050405020304" pitchFamily="18" charset="0"/>
              </a:rPr>
              <a:t>trường</a:t>
            </a:r>
            <a:r>
              <a:rPr lang="en-US" sz="2800" dirty="0" smtClean="0">
                <a:solidFill>
                  <a:srgbClr val="0000CC"/>
                </a:solidFill>
                <a:latin typeface="Times New Roman" panose="02020603050405020304" pitchFamily="18" charset="0"/>
                <a:cs typeface="Times New Roman" panose="02020603050405020304" pitchFamily="18" charset="0"/>
              </a:rPr>
              <a:t>.</a:t>
            </a:r>
            <a:endParaRPr lang="en-US" sz="2800" b="1" dirty="0">
              <a:solidFill>
                <a:srgbClr val="0000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64422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458200" cy="6705600"/>
          </a:xfrm>
        </p:spPr>
        <p:txBody>
          <a:bodyPr/>
          <a:lstStyle/>
          <a:p>
            <a:pPr marL="457200" lvl="1" indent="0" algn="l">
              <a:spcBef>
                <a:spcPts val="3000"/>
              </a:spcBef>
              <a:buNone/>
            </a:pPr>
            <a:r>
              <a:rPr lang="en-US" sz="3200" b="1" dirty="0" err="1">
                <a:solidFill>
                  <a:srgbClr val="FF0000"/>
                </a:solidFill>
                <a:latin typeface="Times New Roman" panose="02020603050405020304" pitchFamily="18" charset="0"/>
                <a:cs typeface="Times New Roman" panose="02020603050405020304" pitchFamily="18" charset="0"/>
              </a:rPr>
              <a:t>Điểm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mới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của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smtClean="0">
                <a:solidFill>
                  <a:srgbClr val="FF0000"/>
                </a:solidFill>
                <a:latin typeface="Times New Roman" panose="02020603050405020304" pitchFamily="18" charset="0"/>
                <a:cs typeface="Times New Roman" panose="02020603050405020304" pitchFamily="18" charset="0"/>
              </a:rPr>
              <a:t>TT23/2024:</a:t>
            </a:r>
            <a:r>
              <a:rPr lang="en-US" sz="3200" b="1" dirty="0" smtClean="0">
                <a:solidFill>
                  <a:srgbClr val="0000CC"/>
                </a:solidFill>
                <a:latin typeface="Times New Roman" panose="02020603050405020304" pitchFamily="18" charset="0"/>
                <a:cs typeface="Times New Roman" panose="02020603050405020304" pitchFamily="18" charset="0"/>
              </a:rPr>
              <a:t/>
            </a:r>
            <a:br>
              <a:rPr lang="en-US" sz="3200" b="1" dirty="0" smtClean="0">
                <a:solidFill>
                  <a:srgbClr val="0000CC"/>
                </a:solidFill>
                <a:latin typeface="Times New Roman" panose="02020603050405020304" pitchFamily="18" charset="0"/>
                <a:cs typeface="Times New Roman" panose="02020603050405020304" pitchFamily="18" charset="0"/>
              </a:rPr>
            </a:br>
            <a:r>
              <a:rPr lang="en-US" sz="3200" b="1" dirty="0" smtClean="0">
                <a:solidFill>
                  <a:srgbClr val="FF33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Tiêu</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chuẩn</a:t>
            </a:r>
            <a:r>
              <a:rPr lang="en-US" sz="3200" b="1" dirty="0" smtClean="0">
                <a:solidFill>
                  <a:srgbClr val="FF0000"/>
                </a:solidFill>
                <a:latin typeface="Times New Roman" panose="02020603050405020304" pitchFamily="18" charset="0"/>
                <a:cs typeface="Times New Roman" panose="02020603050405020304" pitchFamily="18" charset="0"/>
              </a:rPr>
              <a:t> 3:</a:t>
            </a:r>
            <a:br>
              <a:rPr lang="en-US" sz="3200" b="1" dirty="0" smtClean="0">
                <a:solidFill>
                  <a:srgbClr val="FF0000"/>
                </a:solidFill>
                <a:latin typeface="Times New Roman" panose="02020603050405020304" pitchFamily="18" charset="0"/>
                <a:cs typeface="Times New Roman" panose="02020603050405020304" pitchFamily="18" charset="0"/>
              </a:rPr>
            </a:b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Mô</a:t>
            </a:r>
            <a:r>
              <a:rPr lang="en-US" sz="3200" b="1" dirty="0" smtClean="0">
                <a:solidFill>
                  <a:srgbClr val="0000CC"/>
                </a:solidFill>
                <a:latin typeface="Times New Roman" panose="02020603050405020304" pitchFamily="18" charset="0"/>
                <a:cs typeface="Times New Roman" panose="02020603050405020304" pitchFamily="18" charset="0"/>
              </a:rPr>
              <a:t> tả </a:t>
            </a:r>
            <a:r>
              <a:rPr lang="en-US" sz="3200" b="1" dirty="0" err="1" smtClean="0">
                <a:solidFill>
                  <a:srgbClr val="0000CC"/>
                </a:solidFill>
                <a:latin typeface="Times New Roman" panose="02020603050405020304" pitchFamily="18" charset="0"/>
                <a:cs typeface="Times New Roman" panose="02020603050405020304" pitchFamily="18" charset="0"/>
              </a:rPr>
              <a:t>nội</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hàm</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theo</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Thông</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tư</a:t>
            </a:r>
            <a:r>
              <a:rPr lang="en-US" sz="3200" b="1" dirty="0" smtClean="0">
                <a:solidFill>
                  <a:srgbClr val="0000CC"/>
                </a:solidFill>
                <a:latin typeface="Times New Roman" panose="02020603050405020304" pitchFamily="18" charset="0"/>
                <a:cs typeface="Times New Roman" panose="02020603050405020304" pitchFamily="18" charset="0"/>
              </a:rPr>
              <a:t> 13/2020 </a:t>
            </a:r>
            <a:r>
              <a:rPr lang="en-US" sz="3200" b="1" dirty="0" err="1" smtClean="0">
                <a:solidFill>
                  <a:srgbClr val="0000CC"/>
                </a:solidFill>
                <a:latin typeface="Times New Roman" panose="02020603050405020304" pitchFamily="18" charset="0"/>
                <a:cs typeface="Times New Roman" panose="02020603050405020304" pitchFamily="18" charset="0"/>
              </a:rPr>
              <a:t>được</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điều</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chỉnh</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theo</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Thông</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tư</a:t>
            </a:r>
            <a:r>
              <a:rPr lang="en-US" sz="3200" b="1" dirty="0" smtClean="0">
                <a:solidFill>
                  <a:srgbClr val="0000CC"/>
                </a:solidFill>
                <a:latin typeface="Times New Roman" panose="02020603050405020304" pitchFamily="18" charset="0"/>
                <a:cs typeface="Times New Roman" panose="02020603050405020304" pitchFamily="18" charset="0"/>
              </a:rPr>
              <a:t> 23/2024;</a:t>
            </a:r>
            <a:br>
              <a:rPr lang="en-US" sz="3200" b="1" dirty="0" smtClean="0">
                <a:solidFill>
                  <a:srgbClr val="0000CC"/>
                </a:solidFill>
                <a:latin typeface="Times New Roman" panose="02020603050405020304" pitchFamily="18" charset="0"/>
                <a:cs typeface="Times New Roman" panose="02020603050405020304" pitchFamily="18" charset="0"/>
              </a:rPr>
            </a:b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Định</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mức</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diện</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tích</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sàn</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xây</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dựng</a:t>
            </a:r>
            <a:r>
              <a:rPr lang="en-US" sz="3200" b="1" dirty="0" smtClean="0">
                <a:solidFill>
                  <a:srgbClr val="0000CC"/>
                </a:solidFill>
                <a:latin typeface="Times New Roman" panose="02020603050405020304" pitchFamily="18" charset="0"/>
                <a:cs typeface="Times New Roman" panose="02020603050405020304" pitchFamily="18" charset="0"/>
              </a:rPr>
              <a:t> </a:t>
            </a:r>
            <a:br>
              <a:rPr lang="en-US" sz="3200" b="1" dirty="0" smtClean="0">
                <a:solidFill>
                  <a:srgbClr val="0000CC"/>
                </a:solidFill>
                <a:latin typeface="Times New Roman" panose="02020603050405020304" pitchFamily="18" charset="0"/>
                <a:cs typeface="Times New Roman" panose="02020603050405020304" pitchFamily="18" charset="0"/>
              </a:rPr>
            </a:br>
            <a:r>
              <a:rPr lang="en-US" sz="3200" b="1" dirty="0" err="1" smtClean="0">
                <a:solidFill>
                  <a:srgbClr val="0000CC"/>
                </a:solidFill>
                <a:latin typeface="Times New Roman" panose="02020603050405020304" pitchFamily="18" charset="0"/>
                <a:cs typeface="Times New Roman" panose="02020603050405020304" pitchFamily="18" charset="0"/>
              </a:rPr>
              <a:t>các</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hạng</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mục</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công</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trình</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theo</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các</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phu</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lục</a:t>
            </a:r>
            <a:r>
              <a:rPr lang="en-US" sz="3200" b="1" dirty="0" smtClean="0">
                <a:solidFill>
                  <a:srgbClr val="0000CC"/>
                </a:solidFill>
                <a:latin typeface="Times New Roman" panose="02020603050405020304" pitchFamily="18" charset="0"/>
                <a:cs typeface="Times New Roman" panose="02020603050405020304" pitchFamily="18" charset="0"/>
              </a:rPr>
              <a:t> I, II, III </a:t>
            </a:r>
            <a:r>
              <a:rPr lang="en-US" sz="3200" b="1" dirty="0" err="1" smtClean="0">
                <a:solidFill>
                  <a:srgbClr val="0000CC"/>
                </a:solidFill>
                <a:latin typeface="Times New Roman" panose="02020603050405020304" pitchFamily="18" charset="0"/>
                <a:cs typeface="Times New Roman" panose="02020603050405020304" pitchFamily="18" charset="0"/>
              </a:rPr>
              <a:t>Thông</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smtClean="0">
                <a:solidFill>
                  <a:srgbClr val="0000CC"/>
                </a:solidFill>
                <a:latin typeface="Times New Roman" panose="02020603050405020304" pitchFamily="18" charset="0"/>
                <a:cs typeface="Times New Roman" panose="02020603050405020304" pitchFamily="18" charset="0"/>
              </a:rPr>
              <a:t>tư</a:t>
            </a:r>
            <a:r>
              <a:rPr lang="en-US" sz="3200" b="1" dirty="0" smtClean="0">
                <a:solidFill>
                  <a:srgbClr val="0000CC"/>
                </a:solidFill>
                <a:latin typeface="Times New Roman" panose="02020603050405020304" pitchFamily="18" charset="0"/>
                <a:cs typeface="Times New Roman" panose="02020603050405020304" pitchFamily="18" charset="0"/>
              </a:rPr>
              <a:t> 13/2020 </a:t>
            </a:r>
            <a:r>
              <a:rPr lang="en-US" sz="3200" b="1" dirty="0" err="1">
                <a:solidFill>
                  <a:srgbClr val="0000CC"/>
                </a:solidFill>
                <a:latin typeface="Times New Roman" panose="02020603050405020304" pitchFamily="18" charset="0"/>
                <a:cs typeface="Times New Roman" panose="02020603050405020304" pitchFamily="18" charset="0"/>
              </a:rPr>
              <a:t>được</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điều</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chỉnh</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theo</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Thông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tư</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smtClean="0">
                <a:solidFill>
                  <a:srgbClr val="0000CC"/>
                </a:solidFill>
                <a:latin typeface="Times New Roman" panose="02020603050405020304" pitchFamily="18" charset="0"/>
                <a:cs typeface="Times New Roman" panose="02020603050405020304" pitchFamily="18" charset="0"/>
              </a:rPr>
              <a:t>23/2024).</a:t>
            </a:r>
            <a:endParaRPr lang="en-US" sz="2800" b="1" dirty="0">
              <a:solidFill>
                <a:srgbClr val="0000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5722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0" y="876300"/>
            <a:ext cx="8991600" cy="4114800"/>
          </a:xfrm>
        </p:spPr>
        <p:txBody>
          <a:bodyPr/>
          <a:lstStyle/>
          <a:p>
            <a:pPr algn="ctr" eaLnBrk="1" hangingPunct="1">
              <a:lnSpc>
                <a:spcPct val="90000"/>
              </a:lnSpc>
              <a:spcBef>
                <a:spcPct val="30000"/>
              </a:spcBef>
              <a:spcAft>
                <a:spcPct val="30000"/>
              </a:spcAft>
              <a:buFontTx/>
              <a:buNone/>
            </a:pPr>
            <a:r>
              <a:rPr lang="en-US" altLang="en-US" b="1" dirty="0" err="1">
                <a:solidFill>
                  <a:srgbClr val="FF0000"/>
                </a:solidFill>
                <a:latin typeface="Times New Roman" pitchFamily="18" charset="0"/>
              </a:rPr>
              <a:t>Nghiên</a:t>
            </a:r>
            <a:r>
              <a:rPr lang="en-US" altLang="en-US" b="1" dirty="0">
                <a:solidFill>
                  <a:srgbClr val="FF0000"/>
                </a:solidFill>
                <a:latin typeface="Times New Roman" pitchFamily="18" charset="0"/>
              </a:rPr>
              <a:t> </a:t>
            </a:r>
            <a:r>
              <a:rPr lang="en-US" altLang="en-US" b="1" dirty="0" err="1">
                <a:solidFill>
                  <a:srgbClr val="FF0000"/>
                </a:solidFill>
                <a:latin typeface="Times New Roman" pitchFamily="18" charset="0"/>
              </a:rPr>
              <a:t>cứu</a:t>
            </a:r>
            <a:r>
              <a:rPr lang="en-US" altLang="en-US" b="1" dirty="0">
                <a:solidFill>
                  <a:srgbClr val="FF0000"/>
                </a:solidFill>
                <a:latin typeface="Times New Roman" pitchFamily="18" charset="0"/>
              </a:rPr>
              <a:t> </a:t>
            </a:r>
            <a:r>
              <a:rPr lang="en-US" altLang="en-US" b="1" dirty="0" err="1">
                <a:solidFill>
                  <a:srgbClr val="FF0000"/>
                </a:solidFill>
                <a:latin typeface="Times New Roman" pitchFamily="18" charset="0"/>
              </a:rPr>
              <a:t>hồ</a:t>
            </a:r>
            <a:r>
              <a:rPr lang="en-US" altLang="en-US" b="1" dirty="0">
                <a:solidFill>
                  <a:srgbClr val="FF0000"/>
                </a:solidFill>
                <a:latin typeface="Times New Roman" pitchFamily="18" charset="0"/>
              </a:rPr>
              <a:t> </a:t>
            </a:r>
            <a:r>
              <a:rPr lang="en-US" altLang="en-US" b="1" dirty="0" err="1">
                <a:solidFill>
                  <a:srgbClr val="FF0000"/>
                </a:solidFill>
                <a:latin typeface="Times New Roman" pitchFamily="18" charset="0"/>
              </a:rPr>
              <a:t>sơ</a:t>
            </a:r>
            <a:r>
              <a:rPr lang="en-US" altLang="en-US" b="1" dirty="0">
                <a:solidFill>
                  <a:srgbClr val="FF0000"/>
                </a:solidFill>
                <a:latin typeface="Times New Roman" pitchFamily="18" charset="0"/>
              </a:rPr>
              <a:t> </a:t>
            </a:r>
            <a:r>
              <a:rPr lang="en-US" altLang="en-US" b="1" dirty="0" err="1">
                <a:solidFill>
                  <a:srgbClr val="FF0000"/>
                </a:solidFill>
                <a:latin typeface="Times New Roman" pitchFamily="18" charset="0"/>
              </a:rPr>
              <a:t>đánh</a:t>
            </a:r>
            <a:r>
              <a:rPr lang="en-US" altLang="en-US" b="1" dirty="0">
                <a:solidFill>
                  <a:srgbClr val="FF0000"/>
                </a:solidFill>
                <a:latin typeface="Times New Roman" pitchFamily="18" charset="0"/>
              </a:rPr>
              <a:t> </a:t>
            </a:r>
            <a:r>
              <a:rPr lang="en-US" altLang="en-US" b="1" dirty="0" err="1">
                <a:solidFill>
                  <a:srgbClr val="FF0000"/>
                </a:solidFill>
                <a:latin typeface="Times New Roman" pitchFamily="18" charset="0"/>
              </a:rPr>
              <a:t>giá</a:t>
            </a:r>
            <a:endParaRPr lang="en-US" altLang="en-US" b="1" dirty="0">
              <a:latin typeface="Times New Roman" pitchFamily="18" charset="0"/>
            </a:endParaRPr>
          </a:p>
          <a:p>
            <a:pPr algn="just" eaLnBrk="1" hangingPunct="1">
              <a:lnSpc>
                <a:spcPct val="90000"/>
              </a:lnSpc>
              <a:spcBef>
                <a:spcPct val="30000"/>
              </a:spcBef>
              <a:spcAft>
                <a:spcPct val="30000"/>
              </a:spcAft>
              <a:buFontTx/>
              <a:buNone/>
            </a:pPr>
            <a:r>
              <a:rPr lang="en-US" altLang="en-US" b="1" dirty="0">
                <a:latin typeface="Times New Roman" pitchFamily="18" charset="0"/>
              </a:rPr>
              <a:t>1. </a:t>
            </a:r>
            <a:r>
              <a:rPr lang="vi-VN" altLang="en-US" b="1" dirty="0">
                <a:latin typeface="Times New Roman" pitchFamily="18" charset="0"/>
              </a:rPr>
              <a:t> Họp đoàn</a:t>
            </a:r>
          </a:p>
          <a:p>
            <a:pPr algn="just" eaLnBrk="1" hangingPunct="1">
              <a:lnSpc>
                <a:spcPct val="90000"/>
              </a:lnSpc>
              <a:spcBef>
                <a:spcPct val="30000"/>
              </a:spcBef>
              <a:spcAft>
                <a:spcPct val="30000"/>
              </a:spcAft>
              <a:buFontTx/>
              <a:buNone/>
            </a:pPr>
            <a:r>
              <a:rPr lang="en-US" altLang="en-US" dirty="0">
                <a:latin typeface="Times New Roman" pitchFamily="18" charset="0"/>
              </a:rPr>
              <a:t>    </a:t>
            </a:r>
            <a:r>
              <a:rPr lang="vi-VN" altLang="en-US" dirty="0">
                <a:latin typeface="Times New Roman" pitchFamily="18" charset="0"/>
              </a:rPr>
              <a:t>Sau khi có </a:t>
            </a:r>
            <a:r>
              <a:rPr lang="en-US" altLang="en-US" dirty="0">
                <a:latin typeface="Times New Roman" pitchFamily="18" charset="0"/>
              </a:rPr>
              <a:t>QĐ</a:t>
            </a:r>
            <a:r>
              <a:rPr lang="vi-VN" altLang="en-US" dirty="0">
                <a:latin typeface="Times New Roman" pitchFamily="18" charset="0"/>
              </a:rPr>
              <a:t> thành lập đoàn </a:t>
            </a:r>
            <a:r>
              <a:rPr lang="en-US" altLang="en-US" dirty="0">
                <a:latin typeface="Times New Roman" pitchFamily="18" charset="0"/>
              </a:rPr>
              <a:t>ĐGN</a:t>
            </a:r>
            <a:r>
              <a:rPr lang="vi-VN" altLang="en-US" dirty="0">
                <a:latin typeface="Times New Roman" pitchFamily="18" charset="0"/>
              </a:rPr>
              <a:t>, trưởng đoàn tổ chức họp đoàn để thực hiện các công việc sau:</a:t>
            </a:r>
          </a:p>
          <a:p>
            <a:pPr eaLnBrk="1" hangingPunct="1">
              <a:lnSpc>
                <a:spcPct val="90000"/>
              </a:lnSpc>
              <a:spcBef>
                <a:spcPct val="30000"/>
              </a:spcBef>
              <a:spcAft>
                <a:spcPct val="30000"/>
              </a:spcAft>
              <a:buFontTx/>
              <a:buNone/>
            </a:pPr>
            <a:r>
              <a:rPr lang="en-US" altLang="en-US" dirty="0">
                <a:latin typeface="Times New Roman" pitchFamily="18" charset="0"/>
              </a:rPr>
              <a:t>    </a:t>
            </a:r>
            <a:r>
              <a:rPr lang="vi-VN" altLang="en-US" dirty="0">
                <a:latin typeface="Times New Roman" pitchFamily="18" charset="0"/>
              </a:rPr>
              <a:t>- Thống nhất </a:t>
            </a:r>
            <a:r>
              <a:rPr lang="en-US" altLang="en-US" b="1" dirty="0">
                <a:latin typeface="Times New Roman" pitchFamily="18" charset="0"/>
              </a:rPr>
              <a:t>K</a:t>
            </a:r>
            <a:r>
              <a:rPr lang="vi-VN" altLang="en-US" b="1" dirty="0">
                <a:latin typeface="Times New Roman" pitchFamily="18" charset="0"/>
              </a:rPr>
              <a:t>ế hoạch làm việc của đoàn</a:t>
            </a:r>
            <a:endParaRPr lang="vi-VN" altLang="en-US" dirty="0">
              <a:latin typeface="Times New Roman" pitchFamily="18" charset="0"/>
            </a:endParaRPr>
          </a:p>
          <a:p>
            <a:pPr eaLnBrk="1" hangingPunct="1">
              <a:lnSpc>
                <a:spcPct val="90000"/>
              </a:lnSpc>
              <a:spcBef>
                <a:spcPct val="30000"/>
              </a:spcBef>
              <a:spcAft>
                <a:spcPct val="30000"/>
              </a:spcAft>
              <a:buFontTx/>
              <a:buNone/>
            </a:pPr>
            <a:r>
              <a:rPr lang="en-US" altLang="en-US" dirty="0">
                <a:latin typeface="Times New Roman" pitchFamily="18" charset="0"/>
              </a:rPr>
              <a:t>    - </a:t>
            </a:r>
            <a:r>
              <a:rPr lang="vi-VN" altLang="en-US" dirty="0">
                <a:latin typeface="Times New Roman" pitchFamily="18" charset="0"/>
              </a:rPr>
              <a:t>Chuyển hồ sơ đánh giá cho các thành viên.</a:t>
            </a:r>
            <a:r>
              <a:rPr lang="en-US" altLang="en-US" dirty="0">
                <a:latin typeface="Times New Roman" pitchFamily="18" charset="0"/>
              </a:rPr>
              <a:t> </a:t>
            </a:r>
          </a:p>
          <a:p>
            <a:pPr eaLnBrk="1" hangingPunct="1">
              <a:lnSpc>
                <a:spcPct val="90000"/>
              </a:lnSpc>
              <a:spcBef>
                <a:spcPct val="30000"/>
              </a:spcBef>
              <a:spcAft>
                <a:spcPct val="30000"/>
              </a:spcAft>
              <a:buFontTx/>
              <a:buNone/>
            </a:pPr>
            <a:r>
              <a:rPr lang="en-US" altLang="en-US" sz="3400" dirty="0">
                <a:latin typeface="Times New Roman" pitchFamily="18" charset="0"/>
              </a:rPr>
              <a:t>   </a:t>
            </a:r>
          </a:p>
        </p:txBody>
      </p:sp>
      <p:sp>
        <p:nvSpPr>
          <p:cNvPr id="13316" name="AutoShape 7">
            <a:hlinkClick r:id="rId4" action="ppaction://hlinkfile" highlightClick="1"/>
          </p:cNvPr>
          <p:cNvSpPr>
            <a:spLocks noChangeArrowheads="1"/>
          </p:cNvSpPr>
          <p:nvPr/>
        </p:nvSpPr>
        <p:spPr bwMode="auto">
          <a:xfrm>
            <a:off x="8458200" y="2933700"/>
            <a:ext cx="228600" cy="304800"/>
          </a:xfrm>
          <a:prstGeom prst="actionButtonForwardNex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13317" name="AutoShape 8">
            <a:hlinkClick r:id="rId4" action="ppaction://hlinkfile" highlightClick="1"/>
          </p:cNvPr>
          <p:cNvSpPr>
            <a:spLocks noChangeArrowheads="1"/>
          </p:cNvSpPr>
          <p:nvPr/>
        </p:nvSpPr>
        <p:spPr bwMode="auto">
          <a:xfrm>
            <a:off x="8839200" y="2971800"/>
            <a:ext cx="304800" cy="304800"/>
          </a:xfrm>
          <a:prstGeom prst="actionButtonForwardNex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1026" name="Picture 2">
            <a:hlinkClick r:id="rId5" action="ppaction://hlinkfile"/>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772400" y="3505200"/>
            <a:ext cx="600031" cy="457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609600" y="762000"/>
            <a:ext cx="8001000" cy="5105400"/>
          </a:xfrm>
        </p:spPr>
        <p:txBody>
          <a:bodyPr/>
          <a:lstStyle/>
          <a:p>
            <a:pPr algn="ctr" eaLnBrk="1" hangingPunct="1">
              <a:spcAft>
                <a:spcPct val="20000"/>
              </a:spcAft>
              <a:buFontTx/>
              <a:buNone/>
            </a:pPr>
            <a:r>
              <a:rPr lang="en-US" altLang="en-US" b="1" dirty="0" err="1">
                <a:solidFill>
                  <a:srgbClr val="FF0000"/>
                </a:solidFill>
                <a:latin typeface="Times New Roman" pitchFamily="18" charset="0"/>
              </a:rPr>
              <a:t>Nghiên</a:t>
            </a:r>
            <a:r>
              <a:rPr lang="en-US" altLang="en-US" b="1" dirty="0">
                <a:solidFill>
                  <a:srgbClr val="FF0000"/>
                </a:solidFill>
                <a:latin typeface="Times New Roman" pitchFamily="18" charset="0"/>
              </a:rPr>
              <a:t> </a:t>
            </a:r>
            <a:r>
              <a:rPr lang="en-US" altLang="en-US" b="1" dirty="0" err="1">
                <a:solidFill>
                  <a:srgbClr val="FF0000"/>
                </a:solidFill>
                <a:latin typeface="Times New Roman" pitchFamily="18" charset="0"/>
              </a:rPr>
              <a:t>cứu</a:t>
            </a:r>
            <a:r>
              <a:rPr lang="en-US" altLang="en-US" b="1" dirty="0">
                <a:solidFill>
                  <a:srgbClr val="FF0000"/>
                </a:solidFill>
                <a:latin typeface="Times New Roman" pitchFamily="18" charset="0"/>
              </a:rPr>
              <a:t> </a:t>
            </a:r>
            <a:r>
              <a:rPr lang="en-US" altLang="en-US" b="1" dirty="0" err="1">
                <a:solidFill>
                  <a:srgbClr val="FF0000"/>
                </a:solidFill>
                <a:latin typeface="Times New Roman" pitchFamily="18" charset="0"/>
              </a:rPr>
              <a:t>hồ</a:t>
            </a:r>
            <a:r>
              <a:rPr lang="en-US" altLang="en-US" b="1" dirty="0">
                <a:solidFill>
                  <a:srgbClr val="FF0000"/>
                </a:solidFill>
                <a:latin typeface="Times New Roman" pitchFamily="18" charset="0"/>
              </a:rPr>
              <a:t> </a:t>
            </a:r>
            <a:r>
              <a:rPr lang="en-US" altLang="en-US" b="1" dirty="0" err="1">
                <a:solidFill>
                  <a:srgbClr val="FF0000"/>
                </a:solidFill>
                <a:latin typeface="Times New Roman" pitchFamily="18" charset="0"/>
              </a:rPr>
              <a:t>sơ</a:t>
            </a:r>
            <a:r>
              <a:rPr lang="en-US" altLang="en-US" b="1" dirty="0">
                <a:solidFill>
                  <a:srgbClr val="FF0000"/>
                </a:solidFill>
                <a:latin typeface="Times New Roman" pitchFamily="18" charset="0"/>
              </a:rPr>
              <a:t> </a:t>
            </a:r>
            <a:r>
              <a:rPr lang="en-US" altLang="en-US" b="1" dirty="0" err="1">
                <a:solidFill>
                  <a:srgbClr val="FF0000"/>
                </a:solidFill>
                <a:latin typeface="Times New Roman" pitchFamily="18" charset="0"/>
              </a:rPr>
              <a:t>đánh</a:t>
            </a:r>
            <a:r>
              <a:rPr lang="en-US" altLang="en-US" b="1" dirty="0">
                <a:solidFill>
                  <a:srgbClr val="FF0000"/>
                </a:solidFill>
                <a:latin typeface="Times New Roman" pitchFamily="18" charset="0"/>
              </a:rPr>
              <a:t> </a:t>
            </a:r>
            <a:r>
              <a:rPr lang="en-US" altLang="en-US" b="1" dirty="0" err="1">
                <a:solidFill>
                  <a:srgbClr val="FF0000"/>
                </a:solidFill>
                <a:latin typeface="Times New Roman" pitchFamily="18" charset="0"/>
              </a:rPr>
              <a:t>giá</a:t>
            </a:r>
            <a:endParaRPr lang="en-US" altLang="en-US" b="1" dirty="0">
              <a:latin typeface="Times New Roman" pitchFamily="18" charset="0"/>
            </a:endParaRPr>
          </a:p>
          <a:p>
            <a:pPr eaLnBrk="1" hangingPunct="1">
              <a:spcAft>
                <a:spcPct val="20000"/>
              </a:spcAft>
              <a:buFontTx/>
              <a:buNone/>
            </a:pPr>
            <a:r>
              <a:rPr lang="en-US" altLang="en-US" b="1" dirty="0">
                <a:latin typeface="Times New Roman" pitchFamily="18" charset="0"/>
              </a:rPr>
              <a:t>2. </a:t>
            </a:r>
            <a:r>
              <a:rPr lang="vi-VN" altLang="en-US" b="1" dirty="0">
                <a:latin typeface="Times New Roman" pitchFamily="18" charset="0"/>
              </a:rPr>
              <a:t>Làm việc cá nhân</a:t>
            </a:r>
            <a:endParaRPr lang="en-US" altLang="en-US" b="1" dirty="0">
              <a:latin typeface="Times New Roman" pitchFamily="18" charset="0"/>
            </a:endParaRPr>
          </a:p>
          <a:p>
            <a:pPr algn="just" eaLnBrk="1" hangingPunct="1">
              <a:spcAft>
                <a:spcPct val="20000"/>
              </a:spcAft>
              <a:buFontTx/>
              <a:buNone/>
            </a:pPr>
            <a:r>
              <a:rPr lang="en-US" altLang="en-US" dirty="0">
                <a:latin typeface="Times New Roman" pitchFamily="18" charset="0"/>
              </a:rPr>
              <a:t>   </a:t>
            </a:r>
            <a:r>
              <a:rPr lang="vi-VN" altLang="en-US" dirty="0">
                <a:latin typeface="Times New Roman" pitchFamily="18" charset="0"/>
              </a:rPr>
              <a:t>Thời gian</a:t>
            </a:r>
            <a:r>
              <a:rPr lang="en-US" altLang="en-US" dirty="0">
                <a:latin typeface="Times New Roman" pitchFamily="18" charset="0"/>
              </a:rPr>
              <a:t>:</a:t>
            </a:r>
            <a:r>
              <a:rPr lang="vi-VN" altLang="en-US" dirty="0">
                <a:latin typeface="Times New Roman" pitchFamily="18" charset="0"/>
              </a:rPr>
              <a:t>10 ngày</a:t>
            </a:r>
            <a:endParaRPr lang="en-US" altLang="en-US" dirty="0">
              <a:latin typeface="Times New Roman" pitchFamily="18" charset="0"/>
            </a:endParaRPr>
          </a:p>
          <a:p>
            <a:pPr algn="just" eaLnBrk="1" hangingPunct="1">
              <a:spcAft>
                <a:spcPct val="20000"/>
              </a:spcAft>
              <a:buFontTx/>
              <a:buNone/>
            </a:pPr>
            <a:r>
              <a:rPr lang="en-US" altLang="en-US" b="1" dirty="0">
                <a:latin typeface="Times New Roman" pitchFamily="18" charset="0"/>
              </a:rPr>
              <a:t>	</a:t>
            </a:r>
            <a:r>
              <a:rPr lang="en-US" altLang="en-US" dirty="0" err="1">
                <a:latin typeface="Times New Roman" pitchFamily="18" charset="0"/>
              </a:rPr>
              <a:t>Công</a:t>
            </a:r>
            <a:r>
              <a:rPr lang="en-US" altLang="en-US" dirty="0">
                <a:latin typeface="Times New Roman" pitchFamily="18" charset="0"/>
              </a:rPr>
              <a:t> </a:t>
            </a:r>
            <a:r>
              <a:rPr lang="en-US" altLang="en-US" dirty="0" err="1">
                <a:latin typeface="Times New Roman" pitchFamily="18" charset="0"/>
              </a:rPr>
              <a:t>việc</a:t>
            </a:r>
            <a:r>
              <a:rPr lang="en-US" altLang="en-US" dirty="0">
                <a:latin typeface="Times New Roman" pitchFamily="18" charset="0"/>
              </a:rPr>
              <a:t>:</a:t>
            </a:r>
          </a:p>
          <a:p>
            <a:pPr algn="just" eaLnBrk="1" hangingPunct="1">
              <a:spcAft>
                <a:spcPct val="20000"/>
              </a:spcAft>
              <a:buFontTx/>
              <a:buNone/>
            </a:pPr>
            <a:r>
              <a:rPr lang="vi-VN" altLang="en-US" dirty="0">
                <a:latin typeface="Times New Roman" pitchFamily="18" charset="0"/>
              </a:rPr>
              <a:t>- Nghiên cứu báo cáo </a:t>
            </a:r>
            <a:r>
              <a:rPr lang="en-US" altLang="en-US" u="sng" dirty="0">
                <a:latin typeface="Times New Roman" pitchFamily="18" charset="0"/>
              </a:rPr>
              <a:t>TĐG</a:t>
            </a:r>
            <a:r>
              <a:rPr lang="vi-VN" altLang="en-US" dirty="0">
                <a:latin typeface="Times New Roman" pitchFamily="18" charset="0"/>
              </a:rPr>
              <a:t> và các tài liệu liên quan;</a:t>
            </a:r>
          </a:p>
          <a:p>
            <a:pPr algn="just" eaLnBrk="1" hangingPunct="1">
              <a:spcAft>
                <a:spcPct val="20000"/>
              </a:spcAft>
              <a:buFontTx/>
              <a:buNone/>
            </a:pPr>
            <a:r>
              <a:rPr lang="vi-VN" altLang="en-US" dirty="0">
                <a:latin typeface="Times New Roman" pitchFamily="18" charset="0"/>
              </a:rPr>
              <a:t>- Viết </a:t>
            </a:r>
            <a:r>
              <a:rPr lang="en-US" altLang="en-US" b="1" dirty="0">
                <a:solidFill>
                  <a:srgbClr val="0000CC"/>
                </a:solidFill>
                <a:effectLst>
                  <a:glow rad="127000">
                    <a:srgbClr val="FF0000"/>
                  </a:glow>
                </a:effectLst>
                <a:latin typeface="Times New Roman" pitchFamily="18" charset="0"/>
                <a:hlinkClick r:id="rId2" action="ppaction://hlinkfile"/>
              </a:rPr>
              <a:t>B</a:t>
            </a:r>
            <a:r>
              <a:rPr lang="vi-VN" altLang="en-US" b="1" dirty="0">
                <a:solidFill>
                  <a:srgbClr val="0000CC"/>
                </a:solidFill>
                <a:effectLst>
                  <a:glow rad="127000">
                    <a:srgbClr val="FF0000"/>
                  </a:glow>
                </a:effectLst>
                <a:latin typeface="Times New Roman" pitchFamily="18" charset="0"/>
                <a:hlinkClick r:id="rId2" action="ppaction://hlinkfile"/>
              </a:rPr>
              <a:t>áo cáo sơ bộ</a:t>
            </a:r>
            <a:r>
              <a:rPr lang="pt-BR" altLang="en-US" b="1" i="1" dirty="0">
                <a:latin typeface="Times New Roman" pitchFamily="18" charset="0"/>
              </a:rPr>
              <a: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533400" y="533400"/>
            <a:ext cx="8305800" cy="5486400"/>
          </a:xfrm>
        </p:spPr>
        <p:txBody>
          <a:bodyPr/>
          <a:lstStyle/>
          <a:p>
            <a:pPr marL="0" indent="0" algn="ctr" eaLnBrk="1" hangingPunct="1">
              <a:spcBef>
                <a:spcPts val="600"/>
              </a:spcBef>
              <a:buClr>
                <a:schemeClr val="tx1"/>
              </a:buClr>
              <a:buNone/>
            </a:pPr>
            <a:r>
              <a:rPr lang="en-US" altLang="en-US" sz="2800" b="1" dirty="0">
                <a:solidFill>
                  <a:srgbClr val="FF0000"/>
                </a:solidFill>
                <a:latin typeface="Times New Roman" pitchFamily="18" charset="0"/>
              </a:rPr>
              <a:t>NHIỆM VỤ CỦA TRƯỞNG ĐOÀN</a:t>
            </a:r>
          </a:p>
          <a:p>
            <a:pPr marL="0" indent="0" algn="ctr" eaLnBrk="1" hangingPunct="1">
              <a:spcBef>
                <a:spcPts val="600"/>
              </a:spcBef>
              <a:buClr>
                <a:schemeClr val="tx1"/>
              </a:buClr>
              <a:buNone/>
            </a:pPr>
            <a:endParaRPr lang="en-US" altLang="en-US" sz="2800" dirty="0">
              <a:latin typeface="Times New Roman" pitchFamily="18" charset="0"/>
            </a:endParaRPr>
          </a:p>
          <a:p>
            <a:pPr marL="0" indent="0" algn="just" eaLnBrk="1" hangingPunct="1">
              <a:spcBef>
                <a:spcPts val="600"/>
              </a:spcBef>
              <a:buClr>
                <a:schemeClr val="tx1"/>
              </a:buClr>
              <a:buNone/>
            </a:pPr>
            <a:r>
              <a:rPr lang="en-US" altLang="en-US" sz="2800" dirty="0">
                <a:solidFill>
                  <a:srgbClr val="0000CC"/>
                </a:solidFill>
                <a:latin typeface="Times New Roman" pitchFamily="18" charset="0"/>
              </a:rPr>
              <a:t>- </a:t>
            </a:r>
            <a:r>
              <a:rPr lang="vi-VN" altLang="en-US" sz="2800" dirty="0">
                <a:solidFill>
                  <a:srgbClr val="0000CC"/>
                </a:solidFill>
                <a:latin typeface="Times New Roman" pitchFamily="18" charset="0"/>
              </a:rPr>
              <a:t>Điều hành </a:t>
            </a:r>
            <a:r>
              <a:rPr lang="en-US" altLang="en-US" sz="2800" dirty="0" err="1">
                <a:solidFill>
                  <a:srgbClr val="0000CC"/>
                </a:solidFill>
                <a:latin typeface="Times New Roman" pitchFamily="18" charset="0"/>
              </a:rPr>
              <a:t>và</a:t>
            </a:r>
            <a:r>
              <a:rPr lang="en-US" altLang="en-US" sz="2800" dirty="0">
                <a:solidFill>
                  <a:srgbClr val="0000CC"/>
                </a:solidFill>
                <a:latin typeface="Times New Roman" pitchFamily="18" charset="0"/>
              </a:rPr>
              <a:t> c</a:t>
            </a:r>
            <a:r>
              <a:rPr lang="vi-VN" altLang="en-US" sz="2800" dirty="0">
                <a:solidFill>
                  <a:srgbClr val="0000CC"/>
                </a:solidFill>
                <a:latin typeface="Times New Roman" pitchFamily="18" charset="0"/>
              </a:rPr>
              <a:t>hịu trách nhiệm về hoạt động của đoàn và kết quả </a:t>
            </a:r>
            <a:r>
              <a:rPr lang="en-US" altLang="en-US" sz="2800" dirty="0">
                <a:solidFill>
                  <a:srgbClr val="0000CC"/>
                </a:solidFill>
                <a:latin typeface="Times New Roman" pitchFamily="18" charset="0"/>
              </a:rPr>
              <a:t>ĐGN:</a:t>
            </a:r>
          </a:p>
          <a:p>
            <a:pPr algn="just" eaLnBrk="1" hangingPunct="1">
              <a:spcBef>
                <a:spcPts val="600"/>
              </a:spcBef>
              <a:buClr>
                <a:schemeClr val="tx1"/>
              </a:buClr>
              <a:buFont typeface="Wingdings" panose="05000000000000000000" pitchFamily="2" charset="2"/>
              <a:buChar char="ü"/>
            </a:pPr>
            <a:r>
              <a:rPr lang="en-US" altLang="en-US" sz="2800" dirty="0" err="1">
                <a:latin typeface="Times New Roman" pitchFamily="18" charset="0"/>
              </a:rPr>
              <a:t>Dự</a:t>
            </a:r>
            <a:r>
              <a:rPr lang="en-US" altLang="en-US" sz="2800" dirty="0">
                <a:latin typeface="Times New Roman" pitchFamily="18" charset="0"/>
              </a:rPr>
              <a:t> </a:t>
            </a:r>
            <a:r>
              <a:rPr lang="en-US" altLang="en-US" sz="2800" dirty="0" err="1">
                <a:latin typeface="Times New Roman" pitchFamily="18" charset="0"/>
              </a:rPr>
              <a:t>thảo</a:t>
            </a:r>
            <a:r>
              <a:rPr lang="en-US" altLang="en-US" sz="2800" dirty="0">
                <a:latin typeface="Times New Roman" pitchFamily="18" charset="0"/>
              </a:rPr>
              <a:t> k</a:t>
            </a:r>
            <a:r>
              <a:rPr lang="vi-VN" altLang="en-US" sz="2800" dirty="0">
                <a:latin typeface="Times New Roman" pitchFamily="18" charset="0"/>
              </a:rPr>
              <a:t>ế hoạch làm việc của đoàn</a:t>
            </a:r>
            <a:r>
              <a:rPr lang="en-US" altLang="en-US" sz="2800" dirty="0">
                <a:latin typeface="Times New Roman" pitchFamily="18" charset="0"/>
              </a:rPr>
              <a:t> </a:t>
            </a:r>
            <a:r>
              <a:rPr lang="en-US" altLang="en-US" sz="2800" dirty="0" err="1">
                <a:latin typeface="Times New Roman" pitchFamily="18" charset="0"/>
              </a:rPr>
              <a:t>trình</a:t>
            </a:r>
            <a:r>
              <a:rPr lang="en-US" altLang="en-US" sz="2800" dirty="0">
                <a:latin typeface="Times New Roman" pitchFamily="18" charset="0"/>
              </a:rPr>
              <a:t> </a:t>
            </a:r>
            <a:r>
              <a:rPr lang="vi-VN" altLang="en-US" sz="2800" dirty="0">
                <a:latin typeface="Times New Roman" pitchFamily="18" charset="0"/>
              </a:rPr>
              <a:t>Sở GDĐT phê duyệt</a:t>
            </a:r>
            <a:r>
              <a:rPr lang="en-US" altLang="en-US" sz="2800" dirty="0">
                <a:latin typeface="Times New Roman" pitchFamily="18" charset="0"/>
              </a:rPr>
              <a:t>.</a:t>
            </a:r>
          </a:p>
          <a:p>
            <a:pPr algn="just" eaLnBrk="1" hangingPunct="1">
              <a:spcBef>
                <a:spcPts val="600"/>
              </a:spcBef>
              <a:buClr>
                <a:schemeClr val="tx1"/>
              </a:buClr>
              <a:buFont typeface="Wingdings" panose="05000000000000000000" pitchFamily="2" charset="2"/>
              <a:buChar char="ü"/>
            </a:pPr>
            <a:r>
              <a:rPr lang="en-US" altLang="en-US" sz="2800" dirty="0" err="1">
                <a:latin typeface="Times New Roman" pitchFamily="18" charset="0"/>
              </a:rPr>
              <a:t>Trực</a:t>
            </a:r>
            <a:r>
              <a:rPr lang="en-US" altLang="en-US" sz="2800" dirty="0">
                <a:latin typeface="Times New Roman" pitchFamily="18" charset="0"/>
              </a:rPr>
              <a:t> </a:t>
            </a:r>
            <a:r>
              <a:rPr lang="en-US" altLang="en-US" sz="2800" dirty="0" err="1">
                <a:latin typeface="Times New Roman" pitchFamily="18" charset="0"/>
              </a:rPr>
              <a:t>tiếp</a:t>
            </a:r>
            <a:r>
              <a:rPr lang="en-US" altLang="en-US" sz="2800" dirty="0">
                <a:latin typeface="Times New Roman" pitchFamily="18" charset="0"/>
              </a:rPr>
              <a:t> </a:t>
            </a:r>
            <a:r>
              <a:rPr lang="en-US" altLang="en-US" sz="2800" dirty="0" err="1">
                <a:latin typeface="Times New Roman" pitchFamily="18" charset="0"/>
              </a:rPr>
              <a:t>đánh</a:t>
            </a:r>
            <a:r>
              <a:rPr lang="en-US" altLang="en-US" sz="2800" dirty="0">
                <a:latin typeface="Times New Roman" pitchFamily="18" charset="0"/>
              </a:rPr>
              <a:t> </a:t>
            </a:r>
            <a:r>
              <a:rPr lang="en-US" altLang="en-US" sz="2800" dirty="0" err="1">
                <a:latin typeface="Times New Roman" pitchFamily="18" charset="0"/>
              </a:rPr>
              <a:t>giá</a:t>
            </a:r>
            <a:r>
              <a:rPr lang="en-US" altLang="en-US" sz="2800" dirty="0">
                <a:latin typeface="Times New Roman" pitchFamily="18" charset="0"/>
              </a:rPr>
              <a:t> </a:t>
            </a:r>
            <a:r>
              <a:rPr lang="en-US" altLang="en-US" sz="2800" dirty="0" err="1">
                <a:latin typeface="Times New Roman" pitchFamily="18" charset="0"/>
              </a:rPr>
              <a:t>một</a:t>
            </a:r>
            <a:r>
              <a:rPr lang="en-US" altLang="en-US" sz="2800" dirty="0">
                <a:latin typeface="Times New Roman" pitchFamily="18" charset="0"/>
              </a:rPr>
              <a:t> </a:t>
            </a:r>
            <a:r>
              <a:rPr lang="en-US" altLang="en-US" sz="2800" dirty="0" err="1">
                <a:latin typeface="Times New Roman" pitchFamily="18" charset="0"/>
              </a:rPr>
              <a:t>số</a:t>
            </a:r>
            <a:r>
              <a:rPr lang="en-US" altLang="en-US" sz="2800" dirty="0">
                <a:latin typeface="Times New Roman" pitchFamily="18" charset="0"/>
              </a:rPr>
              <a:t> </a:t>
            </a:r>
            <a:r>
              <a:rPr lang="en-US" altLang="en-US" sz="2800" dirty="0" err="1">
                <a:latin typeface="Times New Roman" pitchFamily="18" charset="0"/>
              </a:rPr>
              <a:t>tiêu</a:t>
            </a:r>
            <a:r>
              <a:rPr lang="en-US" altLang="en-US" sz="2800" dirty="0">
                <a:latin typeface="Times New Roman" pitchFamily="18" charset="0"/>
              </a:rPr>
              <a:t> </a:t>
            </a:r>
            <a:r>
              <a:rPr lang="en-US" altLang="en-US" sz="2800" dirty="0" err="1">
                <a:latin typeface="Times New Roman" pitchFamily="18" charset="0"/>
              </a:rPr>
              <a:t>chí</a:t>
            </a:r>
            <a:r>
              <a:rPr lang="en-US" altLang="en-US" sz="2800" dirty="0">
                <a:latin typeface="Times New Roman" pitchFamily="18" charset="0"/>
              </a:rPr>
              <a:t>.</a:t>
            </a:r>
          </a:p>
          <a:p>
            <a:pPr algn="just" eaLnBrk="1" hangingPunct="1">
              <a:spcBef>
                <a:spcPts val="600"/>
              </a:spcBef>
              <a:buClr>
                <a:schemeClr val="tx1"/>
              </a:buClr>
              <a:buFont typeface="Wingdings" panose="05000000000000000000" pitchFamily="2" charset="2"/>
              <a:buChar char="ü"/>
            </a:pPr>
            <a:r>
              <a:rPr lang="vi-VN" altLang="en-US" sz="2800" u="sng" dirty="0">
                <a:latin typeface="Times New Roman" pitchFamily="18" charset="0"/>
              </a:rPr>
              <a:t>Thay mặt đoàn</a:t>
            </a:r>
            <a:r>
              <a:rPr lang="vi-VN" altLang="en-US" sz="2800" dirty="0">
                <a:latin typeface="Times New Roman" pitchFamily="18" charset="0"/>
              </a:rPr>
              <a:t> thông báo và thảo luận với </a:t>
            </a:r>
            <a:r>
              <a:rPr lang="en-US" altLang="en-US" sz="2800" dirty="0" err="1">
                <a:latin typeface="Times New Roman" pitchFamily="18" charset="0"/>
              </a:rPr>
              <a:t>trường</a:t>
            </a:r>
            <a:r>
              <a:rPr lang="en-US" altLang="en-US" sz="2800" dirty="0">
                <a:latin typeface="Times New Roman" pitchFamily="18" charset="0"/>
              </a:rPr>
              <a:t> </a:t>
            </a:r>
            <a:r>
              <a:rPr lang="vi-VN" altLang="en-US" sz="2800" dirty="0">
                <a:latin typeface="Times New Roman" pitchFamily="18" charset="0"/>
              </a:rPr>
              <a:t>về kết quả khảo sát, </a:t>
            </a:r>
            <a:r>
              <a:rPr lang="en-US" altLang="en-US" sz="2800" dirty="0" err="1">
                <a:latin typeface="Times New Roman" pitchFamily="18" charset="0"/>
              </a:rPr>
              <a:t>đánh</a:t>
            </a:r>
            <a:r>
              <a:rPr lang="en-US" altLang="en-US" sz="2800" dirty="0">
                <a:latin typeface="Times New Roman" pitchFamily="18" charset="0"/>
              </a:rPr>
              <a:t> </a:t>
            </a:r>
            <a:r>
              <a:rPr lang="en-US" altLang="en-US" sz="2800" dirty="0" err="1">
                <a:latin typeface="Times New Roman" pitchFamily="18" charset="0"/>
              </a:rPr>
              <a:t>giá</a:t>
            </a:r>
            <a:r>
              <a:rPr lang="en-US" altLang="en-US" sz="2800" dirty="0">
                <a:latin typeface="Times New Roman" pitchFamily="18" charset="0"/>
              </a:rPr>
              <a:t>, </a:t>
            </a:r>
            <a:r>
              <a:rPr lang="vi-VN" altLang="en-US" sz="2800" dirty="0">
                <a:latin typeface="Times New Roman" pitchFamily="18" charset="0"/>
              </a:rPr>
              <a:t>nhận định và khuyến nghị đối với </a:t>
            </a:r>
            <a:r>
              <a:rPr lang="en-US" altLang="en-US" sz="2800" dirty="0" err="1">
                <a:latin typeface="Times New Roman" pitchFamily="18" charset="0"/>
              </a:rPr>
              <a:t>trường</a:t>
            </a:r>
            <a:r>
              <a:rPr lang="en-US" altLang="en-US" sz="2800" dirty="0">
                <a:latin typeface="Times New Roman" pitchFamily="18" charset="0"/>
              </a:rPr>
              <a:t>.</a:t>
            </a:r>
            <a:endParaRPr lang="vi-VN" altLang="en-US" sz="2800" dirty="0">
              <a:latin typeface="Times New Roman" pitchFamily="18" charset="0"/>
            </a:endParaRPr>
          </a:p>
          <a:p>
            <a:pPr algn="just" eaLnBrk="1" hangingPunct="1">
              <a:spcBef>
                <a:spcPts val="600"/>
              </a:spcBef>
              <a:buClr>
                <a:schemeClr val="tx1"/>
              </a:buClr>
              <a:buFont typeface="Wingdings" panose="05000000000000000000" pitchFamily="2" charset="2"/>
              <a:buChar char="ü"/>
            </a:pPr>
            <a:r>
              <a:rPr lang="en-US" altLang="en-US" sz="2800" dirty="0" err="1">
                <a:latin typeface="Times New Roman" pitchFamily="18" charset="0"/>
              </a:rPr>
              <a:t>Chỉ</a:t>
            </a:r>
            <a:r>
              <a:rPr lang="en-US" altLang="en-US" sz="2800" dirty="0">
                <a:latin typeface="Times New Roman" pitchFamily="18" charset="0"/>
              </a:rPr>
              <a:t> </a:t>
            </a:r>
            <a:r>
              <a:rPr lang="en-US" altLang="en-US" sz="2800" dirty="0" err="1">
                <a:latin typeface="Times New Roman" pitchFamily="18" charset="0"/>
              </a:rPr>
              <a:t>đạo</a:t>
            </a:r>
            <a:r>
              <a:rPr lang="en-US" altLang="en-US" sz="2800" dirty="0">
                <a:latin typeface="Times New Roman" pitchFamily="18" charset="0"/>
              </a:rPr>
              <a:t> t</a:t>
            </a:r>
            <a:r>
              <a:rPr lang="vi-VN" altLang="en-US" sz="2800" dirty="0">
                <a:latin typeface="Times New Roman" pitchFamily="18" charset="0"/>
              </a:rPr>
              <a:t>ập hợp hồ sơ, tài liệu để lưu trữ</a:t>
            </a:r>
            <a:r>
              <a:rPr lang="en-US" altLang="en-US" sz="2800" dirty="0">
                <a:latin typeface="Times New Roman"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13315" name="Rectangle 3">
            <a:extLst>
              <a:ext uri="{FF2B5EF4-FFF2-40B4-BE49-F238E27FC236}">
                <a16:creationId xmlns:a16="http://schemas.microsoft.com/office/drawing/2014/main" id="{C0175733-72DC-42F6-9FAE-FCD08CA90675}"/>
              </a:ext>
            </a:extLst>
          </p:cNvPr>
          <p:cNvSpPr>
            <a:spLocks noGrp="1" noChangeArrowheads="1"/>
          </p:cNvSpPr>
          <p:nvPr>
            <p:ph type="body" idx="1"/>
          </p:nvPr>
        </p:nvSpPr>
        <p:spPr>
          <a:xfrm>
            <a:off x="304800" y="457200"/>
            <a:ext cx="8534400" cy="5943600"/>
          </a:xfrm>
        </p:spPr>
        <p:txBody>
          <a:bodyPr/>
          <a:lstStyle/>
          <a:p>
            <a:pPr algn="ctr" eaLnBrk="1" hangingPunct="1">
              <a:spcBef>
                <a:spcPts val="600"/>
              </a:spcBef>
              <a:spcAft>
                <a:spcPts val="600"/>
              </a:spcAft>
              <a:buFontTx/>
              <a:buNone/>
              <a:defRPr/>
            </a:pPr>
            <a:r>
              <a:rPr lang="en-US" altLang="en-US" sz="2800" b="1" dirty="0" err="1">
                <a:solidFill>
                  <a:srgbClr val="FF0000"/>
                </a:solidFill>
                <a:latin typeface="Times New Roman" pitchFamily="18" charset="0"/>
              </a:rPr>
              <a:t>Nghiên</a:t>
            </a:r>
            <a:r>
              <a:rPr lang="en-US" altLang="en-US" sz="2800" b="1" dirty="0">
                <a:solidFill>
                  <a:srgbClr val="FF0000"/>
                </a:solidFill>
                <a:latin typeface="Times New Roman" pitchFamily="18" charset="0"/>
              </a:rPr>
              <a:t> </a:t>
            </a:r>
            <a:r>
              <a:rPr lang="en-US" altLang="en-US" sz="2800" b="1" dirty="0" err="1">
                <a:solidFill>
                  <a:srgbClr val="FF0000"/>
                </a:solidFill>
                <a:latin typeface="Times New Roman" pitchFamily="18" charset="0"/>
              </a:rPr>
              <a:t>cứu</a:t>
            </a:r>
            <a:r>
              <a:rPr lang="en-US" altLang="en-US" sz="2800" b="1" dirty="0">
                <a:solidFill>
                  <a:srgbClr val="FF0000"/>
                </a:solidFill>
                <a:latin typeface="Times New Roman" pitchFamily="18" charset="0"/>
              </a:rPr>
              <a:t> </a:t>
            </a:r>
            <a:r>
              <a:rPr lang="en-US" altLang="en-US" sz="2800" b="1" dirty="0" err="1">
                <a:solidFill>
                  <a:srgbClr val="FF0000"/>
                </a:solidFill>
                <a:latin typeface="Times New Roman" pitchFamily="18" charset="0"/>
              </a:rPr>
              <a:t>hồ</a:t>
            </a:r>
            <a:r>
              <a:rPr lang="en-US" altLang="en-US" sz="2800" b="1" dirty="0">
                <a:solidFill>
                  <a:srgbClr val="FF0000"/>
                </a:solidFill>
                <a:latin typeface="Times New Roman" pitchFamily="18" charset="0"/>
              </a:rPr>
              <a:t> </a:t>
            </a:r>
            <a:r>
              <a:rPr lang="en-US" altLang="en-US" sz="2800" b="1" dirty="0" err="1">
                <a:solidFill>
                  <a:srgbClr val="FF0000"/>
                </a:solidFill>
                <a:latin typeface="Times New Roman" pitchFamily="18" charset="0"/>
              </a:rPr>
              <a:t>sơ</a:t>
            </a:r>
            <a:r>
              <a:rPr lang="en-US" altLang="en-US" sz="2800" b="1" dirty="0">
                <a:solidFill>
                  <a:srgbClr val="FF0000"/>
                </a:solidFill>
                <a:latin typeface="Times New Roman" pitchFamily="18" charset="0"/>
              </a:rPr>
              <a:t> </a:t>
            </a:r>
            <a:r>
              <a:rPr lang="en-US" altLang="en-US" sz="2800" b="1" dirty="0" err="1">
                <a:solidFill>
                  <a:srgbClr val="FF0000"/>
                </a:solidFill>
                <a:latin typeface="Times New Roman" pitchFamily="18" charset="0"/>
              </a:rPr>
              <a:t>đánh</a:t>
            </a:r>
            <a:r>
              <a:rPr lang="en-US" altLang="en-US" sz="2800" b="1" dirty="0">
                <a:solidFill>
                  <a:srgbClr val="FF0000"/>
                </a:solidFill>
                <a:latin typeface="Times New Roman" pitchFamily="18" charset="0"/>
              </a:rPr>
              <a:t> </a:t>
            </a:r>
            <a:r>
              <a:rPr lang="en-US" altLang="en-US" sz="2800" b="1" dirty="0" err="1">
                <a:solidFill>
                  <a:srgbClr val="FF0000"/>
                </a:solidFill>
                <a:latin typeface="Times New Roman" pitchFamily="18" charset="0"/>
              </a:rPr>
              <a:t>giá</a:t>
            </a:r>
            <a:endParaRPr lang="en-US" altLang="en-US" sz="2600" b="1" dirty="0">
              <a:latin typeface="Times New Roman" pitchFamily="18" charset="0"/>
            </a:endParaRPr>
          </a:p>
          <a:p>
            <a:pPr eaLnBrk="1" hangingPunct="1">
              <a:spcBef>
                <a:spcPts val="600"/>
              </a:spcBef>
              <a:spcAft>
                <a:spcPts val="600"/>
              </a:spcAft>
              <a:buFontTx/>
              <a:buNone/>
              <a:defRPr/>
            </a:pPr>
            <a:r>
              <a:rPr lang="en-US" altLang="en-US" sz="2600" b="1" dirty="0">
                <a:solidFill>
                  <a:srgbClr val="0000CC"/>
                </a:solidFill>
                <a:latin typeface="Times New Roman" pitchFamily="18" charset="0"/>
              </a:rPr>
              <a:t>3. </a:t>
            </a:r>
            <a:r>
              <a:rPr lang="vi-VN" altLang="en-US" sz="2600" b="1" dirty="0">
                <a:solidFill>
                  <a:srgbClr val="0000CC"/>
                </a:solidFill>
                <a:latin typeface="Times New Roman" pitchFamily="18" charset="0"/>
              </a:rPr>
              <a:t>Làm việc tập trung</a:t>
            </a:r>
          </a:p>
          <a:p>
            <a:pPr algn="just" eaLnBrk="1" hangingPunct="1">
              <a:spcBef>
                <a:spcPts val="600"/>
              </a:spcBef>
              <a:spcAft>
                <a:spcPts val="600"/>
              </a:spcAft>
              <a:buClr>
                <a:schemeClr val="tx1"/>
              </a:buClr>
              <a:buFont typeface="Wingdings" pitchFamily="2" charset="2"/>
              <a:buChar char="§"/>
              <a:defRPr/>
            </a:pPr>
            <a:r>
              <a:rPr lang="en-US" altLang="en-US" sz="2600" b="1" dirty="0" err="1">
                <a:solidFill>
                  <a:srgbClr val="0000CC"/>
                </a:solidFill>
                <a:latin typeface="Times New Roman" pitchFamily="18" charset="0"/>
              </a:rPr>
              <a:t>Điều</a:t>
            </a:r>
            <a:r>
              <a:rPr lang="en-US" altLang="en-US" sz="2600" b="1" dirty="0">
                <a:solidFill>
                  <a:srgbClr val="0000CC"/>
                </a:solidFill>
                <a:latin typeface="Times New Roman" pitchFamily="18" charset="0"/>
              </a:rPr>
              <a:t> </a:t>
            </a:r>
            <a:r>
              <a:rPr lang="en-US" altLang="en-US" sz="2600" b="1" dirty="0" err="1">
                <a:solidFill>
                  <a:srgbClr val="0000CC"/>
                </a:solidFill>
                <a:latin typeface="Times New Roman" pitchFamily="18" charset="0"/>
              </a:rPr>
              <a:t>kiện</a:t>
            </a:r>
            <a:r>
              <a:rPr lang="en-US" altLang="en-US" sz="2600" b="1" dirty="0">
                <a:solidFill>
                  <a:srgbClr val="0000CC"/>
                </a:solidFill>
                <a:latin typeface="Times New Roman" pitchFamily="18" charset="0"/>
              </a:rPr>
              <a:t>: c</a:t>
            </a:r>
            <a:r>
              <a:rPr lang="vi-VN" altLang="en-US" sz="2600" b="1" dirty="0">
                <a:solidFill>
                  <a:srgbClr val="0000CC"/>
                </a:solidFill>
                <a:latin typeface="Times New Roman" pitchFamily="18" charset="0"/>
              </a:rPr>
              <a:t>ó đủ báo cáo sơ bộ của tất cả thành viên</a:t>
            </a:r>
            <a:endParaRPr lang="en-US" altLang="en-US" sz="2600" b="1" dirty="0">
              <a:solidFill>
                <a:srgbClr val="0000CC"/>
              </a:solidFill>
              <a:latin typeface="Times New Roman" pitchFamily="18" charset="0"/>
            </a:endParaRPr>
          </a:p>
          <a:p>
            <a:pPr algn="just" eaLnBrk="1" hangingPunct="1">
              <a:spcBef>
                <a:spcPts val="600"/>
              </a:spcBef>
              <a:spcAft>
                <a:spcPts val="600"/>
              </a:spcAft>
              <a:buClr>
                <a:schemeClr val="tx1"/>
              </a:buClr>
              <a:buFont typeface="Wingdings" pitchFamily="2" charset="2"/>
              <a:buChar char="§"/>
              <a:defRPr/>
            </a:pPr>
            <a:r>
              <a:rPr lang="en-US" altLang="en-US" sz="2600" b="1" dirty="0" err="1">
                <a:solidFill>
                  <a:srgbClr val="0000CC"/>
                </a:solidFill>
                <a:latin typeface="Times New Roman" pitchFamily="18" charset="0"/>
              </a:rPr>
              <a:t>Thời</a:t>
            </a:r>
            <a:r>
              <a:rPr lang="en-US" altLang="en-US" sz="2600" b="1" dirty="0">
                <a:solidFill>
                  <a:srgbClr val="0000CC"/>
                </a:solidFill>
                <a:latin typeface="Times New Roman" pitchFamily="18" charset="0"/>
              </a:rPr>
              <a:t> </a:t>
            </a:r>
            <a:r>
              <a:rPr lang="en-US" altLang="en-US" sz="2600" b="1" dirty="0" err="1">
                <a:solidFill>
                  <a:srgbClr val="0000CC"/>
                </a:solidFill>
                <a:latin typeface="Times New Roman" pitchFamily="18" charset="0"/>
              </a:rPr>
              <a:t>gian</a:t>
            </a:r>
            <a:r>
              <a:rPr lang="en-US" altLang="en-US" sz="2600" b="1" dirty="0">
                <a:solidFill>
                  <a:srgbClr val="0000CC"/>
                </a:solidFill>
                <a:latin typeface="Times New Roman" pitchFamily="18" charset="0"/>
              </a:rPr>
              <a:t>: </a:t>
            </a:r>
            <a:r>
              <a:rPr lang="vi-VN" altLang="en-US" sz="2600" b="1" dirty="0">
                <a:solidFill>
                  <a:srgbClr val="0000CC"/>
                </a:solidFill>
                <a:latin typeface="Times New Roman" pitchFamily="18" charset="0"/>
              </a:rPr>
              <a:t>1</a:t>
            </a:r>
            <a:r>
              <a:rPr lang="en-US" altLang="en-US" sz="2600" b="1" dirty="0">
                <a:solidFill>
                  <a:srgbClr val="0000CC"/>
                </a:solidFill>
                <a:latin typeface="Times New Roman" pitchFamily="18" charset="0"/>
              </a:rPr>
              <a:t>-</a:t>
            </a:r>
            <a:r>
              <a:rPr lang="vi-VN" altLang="en-US" sz="2600" b="1" dirty="0">
                <a:solidFill>
                  <a:srgbClr val="0000CC"/>
                </a:solidFill>
                <a:latin typeface="Times New Roman" pitchFamily="18" charset="0"/>
              </a:rPr>
              <a:t>2 ngày</a:t>
            </a:r>
            <a:endParaRPr lang="en-US" altLang="en-US" sz="2600" b="1" dirty="0">
              <a:solidFill>
                <a:srgbClr val="0000CC"/>
              </a:solidFill>
              <a:latin typeface="Times New Roman" pitchFamily="18" charset="0"/>
            </a:endParaRPr>
          </a:p>
          <a:p>
            <a:pPr algn="just" eaLnBrk="1" hangingPunct="1">
              <a:spcBef>
                <a:spcPts val="600"/>
              </a:spcBef>
              <a:spcAft>
                <a:spcPts val="600"/>
              </a:spcAft>
              <a:buClr>
                <a:schemeClr val="tx1"/>
              </a:buClr>
              <a:buFont typeface="Wingdings" pitchFamily="2" charset="2"/>
              <a:buChar char="§"/>
              <a:defRPr/>
            </a:pPr>
            <a:r>
              <a:rPr lang="en-US" altLang="en-US" sz="2600" b="1" dirty="0" err="1">
                <a:solidFill>
                  <a:srgbClr val="0000CC"/>
                </a:solidFill>
                <a:latin typeface="Times New Roman" pitchFamily="18" charset="0"/>
              </a:rPr>
              <a:t>Nội</a:t>
            </a:r>
            <a:r>
              <a:rPr lang="en-US" altLang="en-US" sz="2600" b="1" dirty="0">
                <a:solidFill>
                  <a:srgbClr val="0000CC"/>
                </a:solidFill>
                <a:latin typeface="Times New Roman" pitchFamily="18" charset="0"/>
              </a:rPr>
              <a:t> dung </a:t>
            </a:r>
            <a:r>
              <a:rPr lang="en-US" altLang="en-US" sz="2600" b="1" dirty="0" err="1">
                <a:solidFill>
                  <a:srgbClr val="0000CC"/>
                </a:solidFill>
                <a:latin typeface="Times New Roman" pitchFamily="18" charset="0"/>
              </a:rPr>
              <a:t>công</a:t>
            </a:r>
            <a:r>
              <a:rPr lang="en-US" altLang="en-US" sz="2600" b="1" dirty="0">
                <a:solidFill>
                  <a:srgbClr val="0000CC"/>
                </a:solidFill>
                <a:latin typeface="Times New Roman" pitchFamily="18" charset="0"/>
              </a:rPr>
              <a:t> </a:t>
            </a:r>
            <a:r>
              <a:rPr lang="en-US" altLang="en-US" sz="2600" b="1" dirty="0" err="1">
                <a:solidFill>
                  <a:srgbClr val="0000CC"/>
                </a:solidFill>
                <a:latin typeface="Times New Roman" pitchFamily="18" charset="0"/>
              </a:rPr>
              <a:t>việc</a:t>
            </a:r>
            <a:r>
              <a:rPr lang="en-US" altLang="en-US" sz="2600" b="1" dirty="0">
                <a:solidFill>
                  <a:srgbClr val="0000CC"/>
                </a:solidFill>
                <a:latin typeface="Times New Roman" pitchFamily="18" charset="0"/>
              </a:rPr>
              <a:t>:</a:t>
            </a:r>
          </a:p>
          <a:p>
            <a:pPr marL="0" indent="0" algn="just" eaLnBrk="1" hangingPunct="1">
              <a:spcBef>
                <a:spcPts val="600"/>
              </a:spcBef>
              <a:spcAft>
                <a:spcPts val="600"/>
              </a:spcAft>
              <a:buFontTx/>
              <a:buNone/>
              <a:defRPr/>
            </a:pPr>
            <a:r>
              <a:rPr lang="en-US" altLang="en-US" sz="2600" b="1" dirty="0">
                <a:solidFill>
                  <a:srgbClr val="0000CC"/>
                </a:solidFill>
                <a:latin typeface="Times New Roman" pitchFamily="18" charset="0"/>
              </a:rPr>
              <a:t>- </a:t>
            </a:r>
            <a:r>
              <a:rPr lang="vi-VN" altLang="en-US" sz="2600" b="1" dirty="0">
                <a:solidFill>
                  <a:srgbClr val="0000CC"/>
                </a:solidFill>
                <a:latin typeface="Times New Roman" pitchFamily="18" charset="0"/>
              </a:rPr>
              <a:t>Trao đổi, thảo luận về báo cáo sơ bộ của các thành viên;</a:t>
            </a:r>
            <a:endParaRPr lang="en-US" altLang="en-US" sz="2600" b="1" dirty="0">
              <a:solidFill>
                <a:srgbClr val="0000CC"/>
              </a:solidFill>
              <a:latin typeface="Times New Roman" pitchFamily="18" charset="0"/>
            </a:endParaRPr>
          </a:p>
          <a:p>
            <a:pPr marL="0" indent="0" algn="just" eaLnBrk="1" hangingPunct="1">
              <a:spcBef>
                <a:spcPts val="600"/>
              </a:spcBef>
              <a:spcAft>
                <a:spcPts val="600"/>
              </a:spcAft>
              <a:buFontTx/>
              <a:buNone/>
              <a:defRPr/>
            </a:pPr>
            <a:r>
              <a:rPr lang="vi-VN" altLang="en-US" sz="2600" b="1" dirty="0">
                <a:solidFill>
                  <a:srgbClr val="0000CC"/>
                </a:solidFill>
                <a:latin typeface="Times New Roman" pitchFamily="18" charset="0"/>
              </a:rPr>
              <a:t>- Phân công </a:t>
            </a:r>
            <a:r>
              <a:rPr lang="en-US" altLang="en-US" sz="2600" b="1" dirty="0" err="1">
                <a:solidFill>
                  <a:srgbClr val="0000CC"/>
                </a:solidFill>
                <a:latin typeface="Times New Roman" pitchFamily="18" charset="0"/>
              </a:rPr>
              <a:t>phụ</a:t>
            </a:r>
            <a:r>
              <a:rPr lang="en-US" altLang="en-US" sz="2600" b="1" dirty="0">
                <a:solidFill>
                  <a:srgbClr val="0000CC"/>
                </a:solidFill>
                <a:latin typeface="Times New Roman" pitchFamily="18" charset="0"/>
              </a:rPr>
              <a:t> </a:t>
            </a:r>
            <a:r>
              <a:rPr lang="en-US" altLang="en-US" sz="2600" b="1" dirty="0" err="1">
                <a:solidFill>
                  <a:srgbClr val="0000CC"/>
                </a:solidFill>
                <a:latin typeface="Times New Roman" pitchFamily="18" charset="0"/>
              </a:rPr>
              <a:t>trách</a:t>
            </a:r>
            <a:r>
              <a:rPr lang="en-US" altLang="en-US" sz="2600" b="1" dirty="0">
                <a:solidFill>
                  <a:srgbClr val="0000CC"/>
                </a:solidFill>
                <a:latin typeface="Times New Roman" pitchFamily="18" charset="0"/>
              </a:rPr>
              <a:t> </a:t>
            </a:r>
            <a:r>
              <a:rPr lang="vi-VN" altLang="en-US" sz="2600" b="1" dirty="0">
                <a:solidFill>
                  <a:srgbClr val="0000CC"/>
                </a:solidFill>
                <a:latin typeface="Times New Roman" pitchFamily="18" charset="0"/>
              </a:rPr>
              <a:t>một số tiêu chí cho mỗi thành viên;</a:t>
            </a:r>
          </a:p>
          <a:p>
            <a:pPr marL="0" indent="0" algn="just" eaLnBrk="1" hangingPunct="1">
              <a:spcBef>
                <a:spcPts val="600"/>
              </a:spcBef>
              <a:spcAft>
                <a:spcPts val="600"/>
              </a:spcAft>
              <a:buFontTx/>
              <a:buNone/>
              <a:defRPr/>
            </a:pPr>
            <a:r>
              <a:rPr lang="en-US" altLang="en-US" sz="2600" b="1" dirty="0">
                <a:solidFill>
                  <a:srgbClr val="0000CC"/>
                </a:solidFill>
                <a:latin typeface="Times New Roman" pitchFamily="18" charset="0"/>
              </a:rPr>
              <a:t>- </a:t>
            </a:r>
            <a:r>
              <a:rPr lang="en-US" altLang="en-US" sz="2600" b="1" dirty="0" err="1">
                <a:solidFill>
                  <a:srgbClr val="0000CC"/>
                </a:solidFill>
                <a:latin typeface="Times New Roman" pitchFamily="18" charset="0"/>
              </a:rPr>
              <a:t>Viết</a:t>
            </a:r>
            <a:r>
              <a:rPr lang="en-US" altLang="en-US" sz="2600" b="1" dirty="0">
                <a:solidFill>
                  <a:srgbClr val="0000CC"/>
                </a:solidFill>
                <a:latin typeface="Times New Roman" pitchFamily="18" charset="0"/>
              </a:rPr>
              <a:t> </a:t>
            </a:r>
            <a:r>
              <a:rPr lang="en-US" altLang="en-US" sz="2600" b="1" dirty="0" err="1">
                <a:solidFill>
                  <a:srgbClr val="0000CC"/>
                </a:solidFill>
                <a:latin typeface="Times New Roman" pitchFamily="18" charset="0"/>
              </a:rPr>
              <a:t>các</a:t>
            </a:r>
            <a:r>
              <a:rPr lang="en-US" altLang="en-US" sz="2600" b="1" dirty="0">
                <a:solidFill>
                  <a:srgbClr val="0000CC"/>
                </a:solidFill>
                <a:latin typeface="Times New Roman" pitchFamily="18" charset="0"/>
              </a:rPr>
              <a:t> </a:t>
            </a:r>
            <a:r>
              <a:rPr lang="en-US" altLang="en-US" sz="2600" b="1" dirty="0">
                <a:solidFill>
                  <a:srgbClr val="0000CC"/>
                </a:solidFill>
                <a:latin typeface="Times New Roman" pitchFamily="18" charset="0"/>
                <a:hlinkClick r:id="rId2" action="ppaction://hlinkfile"/>
              </a:rPr>
              <a:t>P</a:t>
            </a:r>
            <a:r>
              <a:rPr lang="vi-VN" altLang="en-US" sz="2600" b="1" dirty="0">
                <a:solidFill>
                  <a:srgbClr val="0000CC"/>
                </a:solidFill>
                <a:latin typeface="Times New Roman" pitchFamily="18" charset="0"/>
                <a:hlinkClick r:id="rId2" action="ppaction://hlinkfile"/>
              </a:rPr>
              <a:t>hiếu đánh giá tiêu chí</a:t>
            </a:r>
            <a:r>
              <a:rPr lang="en-US" altLang="en-US" sz="2600" b="1" dirty="0">
                <a:solidFill>
                  <a:srgbClr val="0000CC"/>
                </a:solidFill>
                <a:latin typeface="Times New Roman" pitchFamily="18" charset="0"/>
                <a:hlinkClick r:id="rId2" action="ppaction://hlinkfile"/>
              </a:rPr>
              <a:t> </a:t>
            </a:r>
            <a:r>
              <a:rPr lang="vi-VN" altLang="en-US" sz="2600" b="1" dirty="0">
                <a:solidFill>
                  <a:srgbClr val="0000CC"/>
                </a:solidFill>
                <a:latin typeface="Times New Roman" pitchFamily="18" charset="0"/>
              </a:rPr>
              <a:t>được phân công</a:t>
            </a:r>
            <a:r>
              <a:rPr lang="en-US" altLang="en-US" sz="2600" b="1" dirty="0">
                <a:solidFill>
                  <a:srgbClr val="92D050"/>
                </a:solidFill>
                <a:latin typeface="Times New Roman" pitchFamily="18" charset="0"/>
              </a:rPr>
              <a:t>;</a:t>
            </a:r>
            <a:endParaRPr lang="en-US" altLang="en-US" sz="2600" b="1" dirty="0">
              <a:solidFill>
                <a:srgbClr val="FF0000"/>
              </a:solidFill>
              <a:latin typeface="Times New Roman" pitchFamily="18" charset="0"/>
            </a:endParaRPr>
          </a:p>
          <a:p>
            <a:pPr marL="0" indent="0" algn="just" eaLnBrk="1" hangingPunct="1">
              <a:spcBef>
                <a:spcPts val="600"/>
              </a:spcBef>
              <a:spcAft>
                <a:spcPts val="600"/>
              </a:spcAft>
              <a:buFontTx/>
              <a:buNone/>
              <a:defRPr/>
            </a:pPr>
            <a:r>
              <a:rPr lang="en-US" altLang="en-US" sz="2600" b="1" dirty="0">
                <a:solidFill>
                  <a:srgbClr val="0000CC"/>
                </a:solidFill>
                <a:latin typeface="Times New Roman" pitchFamily="18" charset="0"/>
              </a:rPr>
              <a:t>- </a:t>
            </a:r>
            <a:r>
              <a:rPr lang="en-US" altLang="en-US" sz="2600" b="1" dirty="0" err="1">
                <a:solidFill>
                  <a:srgbClr val="0000CC"/>
                </a:solidFill>
                <a:latin typeface="Times New Roman" pitchFamily="18" charset="0"/>
              </a:rPr>
              <a:t>Viết</a:t>
            </a:r>
            <a:r>
              <a:rPr lang="en-US" altLang="en-US" sz="2600" b="1" dirty="0">
                <a:solidFill>
                  <a:srgbClr val="0000CC"/>
                </a:solidFill>
                <a:latin typeface="Times New Roman" pitchFamily="18" charset="0"/>
              </a:rPr>
              <a:t> </a:t>
            </a:r>
            <a:r>
              <a:rPr lang="en-US" altLang="en-US" sz="2600" b="1" dirty="0">
                <a:solidFill>
                  <a:srgbClr val="0000CC"/>
                </a:solidFill>
                <a:latin typeface="Times New Roman" pitchFamily="18" charset="0"/>
                <a:hlinkClick r:id="rId3" action="ppaction://hlinkfile"/>
              </a:rPr>
              <a:t>B</a:t>
            </a:r>
            <a:r>
              <a:rPr lang="vi-VN" altLang="en-US" sz="2600" b="1" dirty="0">
                <a:solidFill>
                  <a:srgbClr val="0000CC"/>
                </a:solidFill>
                <a:latin typeface="Times New Roman" pitchFamily="18" charset="0"/>
                <a:hlinkClick r:id="rId3" action="ppaction://hlinkfile"/>
              </a:rPr>
              <a:t>áo cáo kết quả nghiên cứu hồ sơ</a:t>
            </a:r>
            <a:r>
              <a:rPr lang="en-US" altLang="en-US" sz="2600" b="1" dirty="0">
                <a:solidFill>
                  <a:srgbClr val="92D050"/>
                </a:solidFill>
                <a:latin typeface="Times New Roman" pitchFamily="18" charset="0"/>
              </a:rPr>
              <a:t>;</a:t>
            </a:r>
          </a:p>
          <a:p>
            <a:pPr marL="0" indent="0" algn="just" eaLnBrk="1" hangingPunct="1">
              <a:spcBef>
                <a:spcPts val="600"/>
              </a:spcBef>
              <a:spcAft>
                <a:spcPts val="600"/>
              </a:spcAft>
              <a:buFontTx/>
              <a:buNone/>
              <a:defRPr/>
            </a:pPr>
            <a:r>
              <a:rPr lang="vi-VN" altLang="en-US" sz="2600" b="1" dirty="0">
                <a:solidFill>
                  <a:srgbClr val="0000CC"/>
                </a:solidFill>
                <a:latin typeface="Times New Roman" pitchFamily="18" charset="0"/>
              </a:rPr>
              <a:t>- Phân công nhiệm vụ cho khảo sát chính thức.</a:t>
            </a:r>
            <a:endParaRPr lang="en-US" altLang="en-US" sz="2600" b="1" dirty="0">
              <a:solidFill>
                <a:srgbClr val="0000CC"/>
              </a:solidFill>
              <a:latin typeface="Times New Roman" pitchFamily="18" charset="0"/>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400800"/>
          </a:xfrm>
        </p:spPr>
        <p:txBody>
          <a:bodyPr numCol="1"/>
          <a:lstStyle/>
          <a:p>
            <a:pPr marL="0" indent="0" algn="l">
              <a:buNone/>
            </a:pPr>
            <a:r>
              <a:rPr lang="en-US" sz="3200" dirty="0" err="1">
                <a:solidFill>
                  <a:srgbClr val="FF0000"/>
                </a:solidFill>
                <a:effectLst/>
                <a:latin typeface="Times New Roman" panose="02020603050405020304" pitchFamily="18" charset="0"/>
                <a:cs typeface="Times New Roman" panose="02020603050405020304" pitchFamily="18" charset="0"/>
              </a:rPr>
              <a:t>Nghị</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định</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smtClean="0">
                <a:solidFill>
                  <a:srgbClr val="FF0000"/>
                </a:solidFill>
                <a:effectLst/>
                <a:latin typeface="Times New Roman" panose="02020603050405020304" pitchFamily="18" charset="0"/>
                <a:cs typeface="Times New Roman" panose="02020603050405020304" pitchFamily="18" charset="0"/>
              </a:rPr>
              <a:t>30/2020</a:t>
            </a:r>
            <a:r>
              <a:rPr lang="en-US" sz="3200" dirty="0">
                <a:solidFill>
                  <a:srgbClr val="FF0000"/>
                </a:solidFill>
                <a:effectLst/>
                <a:latin typeface="Times New Roman" panose="02020603050405020304" pitchFamily="18" charset="0"/>
                <a:cs typeface="Times New Roman" panose="02020603050405020304" pitchFamily="18" charset="0"/>
              </a:rPr>
              <a:t/>
            </a:r>
            <a:br>
              <a:rPr lang="en-US" sz="3200" dirty="0">
                <a:solidFill>
                  <a:srgbClr val="FF0000"/>
                </a:solidFill>
                <a:effectLst/>
                <a:latin typeface="Times New Roman" panose="02020603050405020304" pitchFamily="18" charset="0"/>
                <a:cs typeface="Times New Roman" panose="02020603050405020304" pitchFamily="18" charset="0"/>
              </a:rPr>
            </a:br>
            <a:r>
              <a:rPr lang="en-US" sz="2800" dirty="0" smtClean="0">
                <a:solidFill>
                  <a:srgbClr val="FF0000"/>
                </a:solidFill>
                <a:effectLst/>
                <a:latin typeface="Times New Roman" panose="02020603050405020304" pitchFamily="18" charset="0"/>
                <a:cs typeface="Times New Roman" panose="02020603050405020304" pitchFamily="18" charset="0"/>
              </a:rPr>
              <a:t>6. </a:t>
            </a:r>
            <a:r>
              <a:rPr lang="en-US" sz="2800" dirty="0" err="1" smtClean="0">
                <a:solidFill>
                  <a:srgbClr val="FF0000"/>
                </a:solidFill>
                <a:effectLst/>
                <a:latin typeface="Times New Roman" panose="02020603050405020304" pitchFamily="18" charset="0"/>
                <a:cs typeface="Times New Roman" panose="02020603050405020304" pitchFamily="18" charset="0"/>
              </a:rPr>
              <a:t>Nội</a:t>
            </a:r>
            <a:r>
              <a:rPr lang="en-US" sz="2800" dirty="0" smtClean="0">
                <a:solidFill>
                  <a:srgbClr val="FF0000"/>
                </a:solidFill>
                <a:effectLst/>
                <a:latin typeface="Times New Roman" panose="02020603050405020304" pitchFamily="18" charset="0"/>
                <a:cs typeface="Times New Roman" panose="02020603050405020304" pitchFamily="18" charset="0"/>
              </a:rPr>
              <a:t> dung </a:t>
            </a:r>
            <a:r>
              <a:rPr lang="en-US" sz="2800" dirty="0" err="1" smtClean="0">
                <a:solidFill>
                  <a:srgbClr val="FF0000"/>
                </a:solidFill>
                <a:effectLst/>
                <a:latin typeface="Times New Roman" panose="02020603050405020304" pitchFamily="18" charset="0"/>
                <a:cs typeface="Times New Roman" panose="02020603050405020304" pitchFamily="18" charset="0"/>
              </a:rPr>
              <a:t>văn</a:t>
            </a:r>
            <a:r>
              <a:rPr lang="en-US" sz="2800" dirty="0" smtClean="0">
                <a:solidFill>
                  <a:srgbClr val="FF0000"/>
                </a:solidFill>
                <a:effectLst/>
                <a:latin typeface="Times New Roman" panose="02020603050405020304" pitchFamily="18" charset="0"/>
                <a:cs typeface="Times New Roman" panose="02020603050405020304" pitchFamily="18" charset="0"/>
              </a:rPr>
              <a:t> </a:t>
            </a:r>
            <a:r>
              <a:rPr lang="en-US" sz="2800" dirty="0" err="1" smtClean="0">
                <a:solidFill>
                  <a:srgbClr val="FF0000"/>
                </a:solidFill>
                <a:effectLst/>
                <a:latin typeface="Times New Roman" panose="02020603050405020304" pitchFamily="18" charset="0"/>
                <a:cs typeface="Times New Roman" panose="02020603050405020304" pitchFamily="18" charset="0"/>
              </a:rPr>
              <a:t>bản</a:t>
            </a:r>
            <a:r>
              <a:rPr lang="en-US" sz="2800" dirty="0" smtClean="0">
                <a:solidFill>
                  <a:srgbClr val="FF0000"/>
                </a:solidFill>
                <a:effectLst/>
                <a:latin typeface="Times New Roman" panose="02020603050405020304" pitchFamily="18" charset="0"/>
                <a:cs typeface="Times New Roman" panose="02020603050405020304" pitchFamily="18" charset="0"/>
              </a:rPr>
              <a:t> </a:t>
            </a:r>
            <a:br>
              <a:rPr lang="en-US" sz="2800" dirty="0" smtClean="0">
                <a:solidFill>
                  <a:srgbClr val="FF0000"/>
                </a:solidFill>
                <a:effectLst/>
                <a:latin typeface="Times New Roman" panose="02020603050405020304" pitchFamily="18" charset="0"/>
                <a:cs typeface="Times New Roman" panose="02020603050405020304" pitchFamily="18" charset="0"/>
              </a:rPr>
            </a:br>
            <a:r>
              <a:rPr lang="en-US" sz="2800" dirty="0" smtClean="0">
                <a:solidFill>
                  <a:srgbClr val="FF0000"/>
                </a:solidFill>
                <a:effectLst/>
                <a:latin typeface="Times New Roman" panose="02020603050405020304" pitchFamily="18" charset="0"/>
                <a:cs typeface="Times New Roman" panose="02020603050405020304" pitchFamily="18" charset="0"/>
              </a:rPr>
              <a:t>b</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Khi</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viện</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dẫn</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lần</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đầu</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văn</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bản</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có</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liên</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quan</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phải</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smtClean="0">
                <a:solidFill>
                  <a:srgbClr val="660033"/>
                </a:solidFill>
                <a:effectLst/>
                <a:latin typeface="Times New Roman" panose="02020603050405020304" pitchFamily="18" charset="0"/>
                <a:cs typeface="Times New Roman" panose="02020603050405020304" pitchFamily="18" charset="0"/>
              </a:rPr>
              <a:t>ghi</a:t>
            </a:r>
            <a:r>
              <a:rPr lang="en-US" sz="2800" dirty="0" smtClean="0">
                <a:solidFill>
                  <a:srgbClr val="660033"/>
                </a:solidFill>
                <a:effectLst/>
                <a:latin typeface="Times New Roman" panose="02020603050405020304" pitchFamily="18" charset="0"/>
                <a:cs typeface="Times New Roman" panose="02020603050405020304" pitchFamily="18" charset="0"/>
              </a:rPr>
              <a:t/>
            </a:r>
            <a:br>
              <a:rPr lang="en-US" sz="2800" dirty="0" smtClean="0">
                <a:solidFill>
                  <a:srgbClr val="660033"/>
                </a:solidFill>
                <a:effectLst/>
                <a:latin typeface="Times New Roman" panose="02020603050405020304" pitchFamily="18" charset="0"/>
                <a:cs typeface="Times New Roman" panose="02020603050405020304" pitchFamily="18" charset="0"/>
              </a:rPr>
            </a:br>
            <a:r>
              <a:rPr lang="en-US" sz="2800" dirty="0" err="1" smtClean="0">
                <a:solidFill>
                  <a:srgbClr val="660033"/>
                </a:solidFill>
                <a:effectLst/>
                <a:latin typeface="Times New Roman" panose="02020603050405020304" pitchFamily="18" charset="0"/>
                <a:cs typeface="Times New Roman" panose="02020603050405020304" pitchFamily="18" charset="0"/>
              </a:rPr>
              <a:t>đầy</a:t>
            </a:r>
            <a:r>
              <a:rPr lang="en-US" sz="2800" dirty="0" smtClean="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đủ</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tên</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loại</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số</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ký</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hiệu</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của</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văn</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bản</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thời</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gian</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600" dirty="0">
                <a:solidFill>
                  <a:srgbClr val="FF0000"/>
                </a:solidFill>
                <a:effectLst/>
                <a:latin typeface="Times New Roman" panose="02020603050405020304" pitchFamily="18" charset="0"/>
                <a:cs typeface="Times New Roman" panose="02020603050405020304" pitchFamily="18" charset="0"/>
              </a:rPr>
              <a:t>ban </a:t>
            </a:r>
            <a:r>
              <a:rPr lang="en-US" sz="2600" dirty="0" err="1" smtClean="0">
                <a:solidFill>
                  <a:srgbClr val="FF0000"/>
                </a:solidFill>
                <a:effectLst/>
                <a:latin typeface="Times New Roman" panose="02020603050405020304" pitchFamily="18" charset="0"/>
                <a:cs typeface="Times New Roman" panose="02020603050405020304" pitchFamily="18" charset="0"/>
              </a:rPr>
              <a:t>hành</a:t>
            </a:r>
            <a:r>
              <a:rPr lang="en-US" sz="2800" dirty="0" smtClean="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văn</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bản</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tên</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cơ</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quan</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tổ</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chức</a:t>
            </a:r>
            <a:r>
              <a:rPr lang="en-US" sz="2800" dirty="0">
                <a:solidFill>
                  <a:srgbClr val="FF0000"/>
                </a:solidFill>
                <a:effectLst/>
                <a:latin typeface="Times New Roman" panose="02020603050405020304" pitchFamily="18" charset="0"/>
                <a:cs typeface="Times New Roman" panose="02020603050405020304" pitchFamily="18" charset="0"/>
              </a:rPr>
              <a:t> ban </a:t>
            </a:r>
            <a:r>
              <a:rPr lang="en-US" sz="2800" dirty="0" err="1">
                <a:solidFill>
                  <a:srgbClr val="FF0000"/>
                </a:solidFill>
                <a:effectLst/>
                <a:latin typeface="Times New Roman" panose="02020603050405020304" pitchFamily="18" charset="0"/>
                <a:cs typeface="Times New Roman" panose="02020603050405020304" pitchFamily="18" charset="0"/>
              </a:rPr>
              <a:t>hành</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văn</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bản</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smtClean="0">
                <a:solidFill>
                  <a:srgbClr val="FF0000"/>
                </a:solidFill>
                <a:effectLst/>
                <a:latin typeface="Times New Roman" panose="02020603050405020304" pitchFamily="18" charset="0"/>
                <a:cs typeface="Times New Roman" panose="02020603050405020304" pitchFamily="18" charset="0"/>
              </a:rPr>
              <a:t>và</a:t>
            </a:r>
            <a:r>
              <a:rPr lang="en-US" sz="2800" dirty="0" smtClean="0">
                <a:solidFill>
                  <a:srgbClr val="FF0000"/>
                </a:solidFill>
                <a:effectLst/>
                <a:latin typeface="Times New Roman" panose="02020603050405020304" pitchFamily="18" charset="0"/>
                <a:cs typeface="Times New Roman" panose="02020603050405020304" pitchFamily="18" charset="0"/>
              </a:rPr>
              <a:t> </a:t>
            </a:r>
            <a:br>
              <a:rPr lang="en-US" sz="2800" dirty="0" smtClean="0">
                <a:solidFill>
                  <a:srgbClr val="FF0000"/>
                </a:solidFill>
                <a:effectLst/>
                <a:latin typeface="Times New Roman" panose="02020603050405020304" pitchFamily="18" charset="0"/>
                <a:cs typeface="Times New Roman" panose="02020603050405020304" pitchFamily="18" charset="0"/>
              </a:rPr>
            </a:br>
            <a:r>
              <a:rPr lang="en-US" sz="2800" dirty="0" err="1" smtClean="0">
                <a:solidFill>
                  <a:srgbClr val="FF0000"/>
                </a:solidFill>
                <a:effectLst/>
                <a:latin typeface="Times New Roman" panose="02020603050405020304" pitchFamily="18" charset="0"/>
                <a:cs typeface="Times New Roman" panose="02020603050405020304" pitchFamily="18" charset="0"/>
              </a:rPr>
              <a:t>trích</a:t>
            </a:r>
            <a:r>
              <a:rPr lang="en-US" sz="2800" dirty="0" smtClean="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yếu</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nội</a:t>
            </a:r>
            <a:r>
              <a:rPr lang="en-US" sz="2800" dirty="0">
                <a:solidFill>
                  <a:srgbClr val="FF0000"/>
                </a:solidFill>
                <a:effectLst/>
                <a:latin typeface="Times New Roman" panose="02020603050405020304" pitchFamily="18" charset="0"/>
                <a:cs typeface="Times New Roman" panose="02020603050405020304" pitchFamily="18" charset="0"/>
              </a:rPr>
              <a:t> dung </a:t>
            </a:r>
            <a:r>
              <a:rPr lang="en-US" sz="2800" dirty="0" err="1">
                <a:solidFill>
                  <a:srgbClr val="FF0000"/>
                </a:solidFill>
                <a:effectLst/>
                <a:latin typeface="Times New Roman" panose="02020603050405020304" pitchFamily="18" charset="0"/>
                <a:cs typeface="Times New Roman" panose="02020603050405020304" pitchFamily="18" charset="0"/>
              </a:rPr>
              <a:t>văn</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bản</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a:solidFill>
                  <a:srgbClr val="0000CC"/>
                </a:solidFill>
                <a:effectLst/>
                <a:latin typeface="Times New Roman" panose="02020603050405020304" pitchFamily="18" charset="0"/>
                <a:cs typeface="Times New Roman" panose="02020603050405020304" pitchFamily="18" charset="0"/>
              </a:rPr>
              <a:t>(</a:t>
            </a:r>
            <a:r>
              <a:rPr lang="en-US" sz="2800" dirty="0" err="1">
                <a:solidFill>
                  <a:srgbClr val="0000CC"/>
                </a:solidFill>
                <a:effectLst/>
                <a:latin typeface="Times New Roman" panose="02020603050405020304" pitchFamily="18" charset="0"/>
                <a:cs typeface="Times New Roman" panose="02020603050405020304" pitchFamily="18" charset="0"/>
              </a:rPr>
              <a:t>đối</a:t>
            </a:r>
            <a:r>
              <a:rPr lang="en-US" sz="2800" dirty="0">
                <a:solidFill>
                  <a:srgbClr val="0000CC"/>
                </a:solidFill>
                <a:effectLst/>
                <a:latin typeface="Times New Roman" panose="02020603050405020304" pitchFamily="18" charset="0"/>
                <a:cs typeface="Times New Roman" panose="02020603050405020304" pitchFamily="18" charset="0"/>
              </a:rPr>
              <a:t> </a:t>
            </a:r>
            <a:r>
              <a:rPr lang="en-US" sz="2800" dirty="0" err="1">
                <a:solidFill>
                  <a:srgbClr val="0000CC"/>
                </a:solidFill>
                <a:effectLst/>
                <a:latin typeface="Times New Roman" panose="02020603050405020304" pitchFamily="18" charset="0"/>
                <a:cs typeface="Times New Roman" panose="02020603050405020304" pitchFamily="18" charset="0"/>
              </a:rPr>
              <a:t>với</a:t>
            </a:r>
            <a:r>
              <a:rPr lang="en-US" sz="2800" dirty="0">
                <a:solidFill>
                  <a:srgbClr val="0000CC"/>
                </a:solidFill>
                <a:effectLst/>
                <a:latin typeface="Times New Roman" panose="02020603050405020304" pitchFamily="18" charset="0"/>
                <a:cs typeface="Times New Roman" panose="02020603050405020304" pitchFamily="18" charset="0"/>
              </a:rPr>
              <a:t> </a:t>
            </a:r>
            <a:r>
              <a:rPr lang="en-US" sz="2800" dirty="0" err="1">
                <a:solidFill>
                  <a:srgbClr val="0000CC"/>
                </a:solidFill>
                <a:effectLst/>
                <a:latin typeface="Times New Roman" panose="02020603050405020304" pitchFamily="18" charset="0"/>
                <a:cs typeface="Times New Roman" panose="02020603050405020304" pitchFamily="18" charset="0"/>
              </a:rPr>
              <a:t>Luật</a:t>
            </a:r>
            <a:r>
              <a:rPr lang="en-US" sz="2800" dirty="0">
                <a:solidFill>
                  <a:srgbClr val="0000CC"/>
                </a:solidFill>
                <a:effectLst/>
                <a:latin typeface="Times New Roman" panose="02020603050405020304" pitchFamily="18" charset="0"/>
                <a:cs typeface="Times New Roman" panose="02020603050405020304" pitchFamily="18" charset="0"/>
              </a:rPr>
              <a:t> </a:t>
            </a:r>
            <a:r>
              <a:rPr lang="en-US" sz="2800" dirty="0" err="1">
                <a:solidFill>
                  <a:srgbClr val="0000CC"/>
                </a:solidFill>
                <a:effectLst/>
                <a:latin typeface="Times New Roman" panose="02020603050405020304" pitchFamily="18" charset="0"/>
                <a:cs typeface="Times New Roman" panose="02020603050405020304" pitchFamily="18" charset="0"/>
              </a:rPr>
              <a:t>và</a:t>
            </a:r>
            <a:r>
              <a:rPr lang="en-US" sz="2800" dirty="0">
                <a:solidFill>
                  <a:srgbClr val="0000CC"/>
                </a:solidFill>
                <a:effectLst/>
                <a:latin typeface="Times New Roman" panose="02020603050405020304" pitchFamily="18" charset="0"/>
                <a:cs typeface="Times New Roman" panose="02020603050405020304" pitchFamily="18" charset="0"/>
              </a:rPr>
              <a:t> </a:t>
            </a:r>
            <a:r>
              <a:rPr lang="en-US" sz="2800" dirty="0" err="1">
                <a:solidFill>
                  <a:srgbClr val="0000CC"/>
                </a:solidFill>
                <a:effectLst/>
                <a:latin typeface="Times New Roman" panose="02020603050405020304" pitchFamily="18" charset="0"/>
                <a:cs typeface="Times New Roman" panose="02020603050405020304" pitchFamily="18" charset="0"/>
              </a:rPr>
              <a:t>Pháp</a:t>
            </a:r>
            <a:r>
              <a:rPr lang="en-US" sz="2800" dirty="0">
                <a:solidFill>
                  <a:srgbClr val="0000CC"/>
                </a:solidFill>
                <a:effectLst/>
                <a:latin typeface="Times New Roman" panose="02020603050405020304" pitchFamily="18" charset="0"/>
                <a:cs typeface="Times New Roman" panose="02020603050405020304" pitchFamily="18" charset="0"/>
              </a:rPr>
              <a:t> </a:t>
            </a:r>
            <a:r>
              <a:rPr lang="en-US" sz="2800" dirty="0" err="1">
                <a:solidFill>
                  <a:srgbClr val="0000CC"/>
                </a:solidFill>
                <a:effectLst/>
                <a:latin typeface="Times New Roman" panose="02020603050405020304" pitchFamily="18" charset="0"/>
                <a:cs typeface="Times New Roman" panose="02020603050405020304" pitchFamily="18" charset="0"/>
              </a:rPr>
              <a:t>lệnh</a:t>
            </a:r>
            <a:r>
              <a:rPr lang="en-US" sz="2800" dirty="0">
                <a:solidFill>
                  <a:srgbClr val="0000CC"/>
                </a:solidFill>
                <a:effectLst/>
                <a:latin typeface="Times New Roman" panose="02020603050405020304" pitchFamily="18" charset="0"/>
                <a:cs typeface="Times New Roman" panose="02020603050405020304" pitchFamily="18" charset="0"/>
              </a:rPr>
              <a:t> </a:t>
            </a:r>
            <a:r>
              <a:rPr lang="en-US" sz="2800" dirty="0" err="1">
                <a:solidFill>
                  <a:srgbClr val="0000CC"/>
                </a:solidFill>
                <a:effectLst/>
                <a:latin typeface="Times New Roman" panose="02020603050405020304" pitchFamily="18" charset="0"/>
                <a:cs typeface="Times New Roman" panose="02020603050405020304" pitchFamily="18" charset="0"/>
              </a:rPr>
              <a:t>chỉ</a:t>
            </a:r>
            <a:r>
              <a:rPr lang="en-US" sz="2800" dirty="0">
                <a:solidFill>
                  <a:srgbClr val="0000CC"/>
                </a:solidFill>
                <a:effectLst/>
                <a:latin typeface="Times New Roman" panose="02020603050405020304" pitchFamily="18" charset="0"/>
                <a:cs typeface="Times New Roman" panose="02020603050405020304" pitchFamily="18" charset="0"/>
              </a:rPr>
              <a:t> </a:t>
            </a:r>
            <a:r>
              <a:rPr lang="en-US" sz="2800" dirty="0" err="1">
                <a:solidFill>
                  <a:srgbClr val="0000CC"/>
                </a:solidFill>
                <a:effectLst/>
                <a:latin typeface="Times New Roman" panose="02020603050405020304" pitchFamily="18" charset="0"/>
                <a:cs typeface="Times New Roman" panose="02020603050405020304" pitchFamily="18" charset="0"/>
              </a:rPr>
              <a:t>ghi</a:t>
            </a:r>
            <a:r>
              <a:rPr lang="en-US" sz="2800" dirty="0">
                <a:solidFill>
                  <a:srgbClr val="0000CC"/>
                </a:solidFill>
                <a:effectLst/>
                <a:latin typeface="Times New Roman" panose="02020603050405020304" pitchFamily="18" charset="0"/>
                <a:cs typeface="Times New Roman" panose="02020603050405020304" pitchFamily="18" charset="0"/>
              </a:rPr>
              <a:t> </a:t>
            </a:r>
            <a:r>
              <a:rPr lang="en-US" sz="2800" dirty="0" err="1">
                <a:solidFill>
                  <a:srgbClr val="0000CC"/>
                </a:solidFill>
                <a:effectLst/>
                <a:latin typeface="Times New Roman" panose="02020603050405020304" pitchFamily="18" charset="0"/>
                <a:cs typeface="Times New Roman" panose="02020603050405020304" pitchFamily="18" charset="0"/>
              </a:rPr>
              <a:t>tên</a:t>
            </a:r>
            <a:r>
              <a:rPr lang="en-US" sz="2800" dirty="0">
                <a:solidFill>
                  <a:srgbClr val="0000CC"/>
                </a:solidFill>
                <a:effectLst/>
                <a:latin typeface="Times New Roman" panose="02020603050405020304" pitchFamily="18" charset="0"/>
                <a:cs typeface="Times New Roman" panose="02020603050405020304" pitchFamily="18" charset="0"/>
              </a:rPr>
              <a:t> </a:t>
            </a:r>
            <a:r>
              <a:rPr lang="en-US" sz="2800" dirty="0" err="1">
                <a:solidFill>
                  <a:srgbClr val="0000CC"/>
                </a:solidFill>
                <a:effectLst/>
                <a:latin typeface="Times New Roman" panose="02020603050405020304" pitchFamily="18" charset="0"/>
                <a:cs typeface="Times New Roman" panose="02020603050405020304" pitchFamily="18" charset="0"/>
              </a:rPr>
              <a:t>loại</a:t>
            </a:r>
            <a:r>
              <a:rPr lang="en-US" sz="2800" dirty="0">
                <a:solidFill>
                  <a:srgbClr val="0000CC"/>
                </a:solidFill>
                <a:effectLst/>
                <a:latin typeface="Times New Roman" panose="02020603050405020304" pitchFamily="18" charset="0"/>
                <a:cs typeface="Times New Roman" panose="02020603050405020304" pitchFamily="18" charset="0"/>
              </a:rPr>
              <a:t> </a:t>
            </a:r>
            <a:r>
              <a:rPr lang="en-US" sz="2800" dirty="0" err="1">
                <a:solidFill>
                  <a:srgbClr val="0000CC"/>
                </a:solidFill>
                <a:effectLst/>
                <a:latin typeface="Times New Roman" panose="02020603050405020304" pitchFamily="18" charset="0"/>
                <a:cs typeface="Times New Roman" panose="02020603050405020304" pitchFamily="18" charset="0"/>
              </a:rPr>
              <a:t>và</a:t>
            </a:r>
            <a:r>
              <a:rPr lang="en-US" sz="2800" dirty="0">
                <a:solidFill>
                  <a:srgbClr val="0000CC"/>
                </a:solidFill>
                <a:effectLst/>
                <a:latin typeface="Times New Roman" panose="02020603050405020304" pitchFamily="18" charset="0"/>
                <a:cs typeface="Times New Roman" panose="02020603050405020304" pitchFamily="18" charset="0"/>
              </a:rPr>
              <a:t> </a:t>
            </a:r>
            <a:r>
              <a:rPr lang="en-US" sz="2800" dirty="0" err="1">
                <a:solidFill>
                  <a:srgbClr val="0000CC"/>
                </a:solidFill>
                <a:effectLst/>
                <a:latin typeface="Times New Roman" panose="02020603050405020304" pitchFamily="18" charset="0"/>
                <a:cs typeface="Times New Roman" panose="02020603050405020304" pitchFamily="18" charset="0"/>
              </a:rPr>
              <a:t>tên</a:t>
            </a:r>
            <a:r>
              <a:rPr lang="en-US" sz="2800" dirty="0">
                <a:solidFill>
                  <a:srgbClr val="0000CC"/>
                </a:solidFill>
                <a:effectLst/>
                <a:latin typeface="Times New Roman" panose="02020603050405020304" pitchFamily="18" charset="0"/>
                <a:cs typeface="Times New Roman" panose="02020603050405020304" pitchFamily="18" charset="0"/>
              </a:rPr>
              <a:t> </a:t>
            </a:r>
            <a:r>
              <a:rPr lang="en-US" sz="2800" dirty="0" err="1">
                <a:solidFill>
                  <a:srgbClr val="0000CC"/>
                </a:solidFill>
                <a:effectLst/>
                <a:latin typeface="Times New Roman" panose="02020603050405020304" pitchFamily="18" charset="0"/>
                <a:cs typeface="Times New Roman" panose="02020603050405020304" pitchFamily="18" charset="0"/>
              </a:rPr>
              <a:t>của</a:t>
            </a:r>
            <a:r>
              <a:rPr lang="en-US" sz="2800" dirty="0">
                <a:solidFill>
                  <a:srgbClr val="0000CC"/>
                </a:solidFill>
                <a:effectLst/>
                <a:latin typeface="Times New Roman" panose="02020603050405020304" pitchFamily="18" charset="0"/>
                <a:cs typeface="Times New Roman" panose="02020603050405020304" pitchFamily="18" charset="0"/>
              </a:rPr>
              <a:t> </a:t>
            </a:r>
            <a:r>
              <a:rPr lang="en-US" sz="2800" dirty="0" err="1">
                <a:solidFill>
                  <a:srgbClr val="0000CC"/>
                </a:solidFill>
                <a:effectLst/>
                <a:latin typeface="Times New Roman" panose="02020603050405020304" pitchFamily="18" charset="0"/>
                <a:cs typeface="Times New Roman" panose="02020603050405020304" pitchFamily="18" charset="0"/>
              </a:rPr>
              <a:t>Luật</a:t>
            </a:r>
            <a:r>
              <a:rPr lang="en-US" sz="2800" dirty="0">
                <a:solidFill>
                  <a:srgbClr val="0000CC"/>
                </a:solidFill>
                <a:effectLst/>
                <a:latin typeface="Times New Roman" panose="02020603050405020304" pitchFamily="18" charset="0"/>
                <a:cs typeface="Times New Roman" panose="02020603050405020304" pitchFamily="18" charset="0"/>
              </a:rPr>
              <a:t>, </a:t>
            </a:r>
            <a:r>
              <a:rPr lang="en-US" sz="2800" dirty="0" err="1">
                <a:solidFill>
                  <a:srgbClr val="0000CC"/>
                </a:solidFill>
                <a:effectLst/>
                <a:latin typeface="Times New Roman" panose="02020603050405020304" pitchFamily="18" charset="0"/>
                <a:cs typeface="Times New Roman" panose="02020603050405020304" pitchFamily="18" charset="0"/>
              </a:rPr>
              <a:t>Pháp</a:t>
            </a:r>
            <a:r>
              <a:rPr lang="en-US" sz="2800" dirty="0">
                <a:solidFill>
                  <a:srgbClr val="0000CC"/>
                </a:solidFill>
                <a:effectLst/>
                <a:latin typeface="Times New Roman" panose="02020603050405020304" pitchFamily="18" charset="0"/>
                <a:cs typeface="Times New Roman" panose="02020603050405020304" pitchFamily="18" charset="0"/>
              </a:rPr>
              <a:t> </a:t>
            </a:r>
            <a:r>
              <a:rPr lang="en-US" sz="2800" dirty="0" err="1">
                <a:solidFill>
                  <a:srgbClr val="0000CC"/>
                </a:solidFill>
                <a:effectLst/>
                <a:latin typeface="Times New Roman" panose="02020603050405020304" pitchFamily="18" charset="0"/>
                <a:cs typeface="Times New Roman" panose="02020603050405020304" pitchFamily="18" charset="0"/>
              </a:rPr>
              <a:t>lệnh</a:t>
            </a:r>
            <a:r>
              <a:rPr lang="en-US" sz="2800" dirty="0">
                <a:solidFill>
                  <a:srgbClr val="0000CC"/>
                </a:solidFill>
                <a:effectLst/>
                <a:latin typeface="Times New Roman" panose="02020603050405020304" pitchFamily="18" charset="0"/>
                <a:cs typeface="Times New Roman" panose="02020603050405020304" pitchFamily="18" charset="0"/>
              </a:rPr>
              <a:t>);</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trong</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các</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lần</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viện</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dẫn</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tiếp</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theo</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chỉ</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ghi</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tên</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loại</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và</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số</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ký</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hiệu</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của</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văn</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bản</a:t>
            </a:r>
            <a:r>
              <a:rPr lang="en-US" sz="2800" dirty="0">
                <a:solidFill>
                  <a:srgbClr val="660033"/>
                </a:solidFill>
                <a:effectLst/>
                <a:latin typeface="Times New Roman" panose="02020603050405020304" pitchFamily="18" charset="0"/>
                <a:cs typeface="Times New Roman" panose="02020603050405020304" pitchFamily="18" charset="0"/>
              </a:rPr>
              <a:t> </a:t>
            </a:r>
            <a:r>
              <a:rPr lang="en-US" sz="2800" dirty="0" err="1">
                <a:solidFill>
                  <a:srgbClr val="660033"/>
                </a:solidFill>
                <a:effectLst/>
                <a:latin typeface="Times New Roman" panose="02020603050405020304" pitchFamily="18" charset="0"/>
                <a:cs typeface="Times New Roman" panose="02020603050405020304" pitchFamily="18" charset="0"/>
              </a:rPr>
              <a:t>đó</a:t>
            </a:r>
            <a:r>
              <a:rPr lang="en-US" sz="2800" dirty="0">
                <a:solidFill>
                  <a:srgbClr val="660033"/>
                </a:solidFill>
                <a:effectLst/>
                <a:latin typeface="Times New Roman" panose="02020603050405020304" pitchFamily="18" charset="0"/>
                <a:cs typeface="Times New Roman" panose="02020603050405020304" pitchFamily="18" charset="0"/>
              </a:rPr>
              <a:t>.</a:t>
            </a:r>
            <a:br>
              <a:rPr lang="en-US" sz="2800" dirty="0">
                <a:solidFill>
                  <a:srgbClr val="660033"/>
                </a:solidFill>
                <a:effectLst/>
                <a:latin typeface="Times New Roman" panose="02020603050405020304" pitchFamily="18" charset="0"/>
                <a:cs typeface="Times New Roman" panose="02020603050405020304" pitchFamily="18" charset="0"/>
              </a:rPr>
            </a:br>
            <a:r>
              <a:rPr lang="en-US" sz="2400" dirty="0">
                <a:effectLst/>
                <a:latin typeface="Times New Roman" panose="02020603050405020304" pitchFamily="18" charset="0"/>
                <a:cs typeface="Times New Roman" panose="02020603050405020304" pitchFamily="18" charset="0"/>
              </a:rPr>
              <a:t/>
            </a:r>
            <a:br>
              <a:rPr lang="en-US" sz="2400" dirty="0">
                <a:effectLst/>
                <a:latin typeface="Times New Roman" panose="02020603050405020304" pitchFamily="18" charset="0"/>
                <a:cs typeface="Times New Roman" panose="02020603050405020304" pitchFamily="18" charset="0"/>
              </a:rPr>
            </a:br>
            <a:r>
              <a:rPr lang="en-US" sz="3200" dirty="0">
                <a:effectLst/>
                <a:latin typeface="Times New Roman" panose="02020603050405020304" pitchFamily="18" charset="0"/>
                <a:cs typeface="Times New Roman" panose="02020603050405020304" pitchFamily="18" charset="0"/>
              </a:rPr>
              <a:t/>
            </a:r>
            <a:br>
              <a:rPr lang="en-US" sz="3200" dirty="0">
                <a:effectLst/>
                <a:latin typeface="Times New Roman" panose="02020603050405020304" pitchFamily="18" charset="0"/>
                <a:cs typeface="Times New Roman" panose="02020603050405020304" pitchFamily="18" charset="0"/>
              </a:rPr>
            </a:br>
            <a:r>
              <a:rPr lang="en-US" sz="3200" dirty="0">
                <a:effectLst/>
                <a:latin typeface="Times New Roman" panose="02020603050405020304" pitchFamily="18" charset="0"/>
                <a:cs typeface="Times New Roman" panose="02020603050405020304" pitchFamily="18" charset="0"/>
              </a:rPr>
              <a:t/>
            </a:r>
            <a:br>
              <a:rPr lang="en-US" sz="3200" dirty="0">
                <a:effectLst/>
                <a:latin typeface="Times New Roman" panose="02020603050405020304" pitchFamily="18" charset="0"/>
                <a:cs typeface="Times New Roman" panose="02020603050405020304" pitchFamily="18" charset="0"/>
              </a:rPr>
            </a:br>
            <a:endParaRPr lang="en-US" sz="320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29697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6400800"/>
          </a:xfrm>
        </p:spPr>
        <p:txBody>
          <a:bodyPr numCol="1"/>
          <a:lstStyle/>
          <a:p>
            <a:pPr marL="0" indent="0" algn="l">
              <a:buNone/>
            </a:pPr>
            <a:r>
              <a:rPr lang="en-US" sz="3200" dirty="0" err="1">
                <a:solidFill>
                  <a:srgbClr val="FF0000"/>
                </a:solidFill>
                <a:effectLst/>
                <a:latin typeface="Times New Roman" panose="02020603050405020304" pitchFamily="18" charset="0"/>
                <a:cs typeface="Times New Roman" panose="02020603050405020304" pitchFamily="18" charset="0"/>
              </a:rPr>
              <a:t>Nghị</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định</a:t>
            </a:r>
            <a:r>
              <a:rPr lang="en-US" sz="3200" dirty="0">
                <a:solidFill>
                  <a:srgbClr val="FF0000"/>
                </a:solidFill>
                <a:effectLst/>
                <a:latin typeface="Times New Roman" panose="02020603050405020304" pitchFamily="18" charset="0"/>
                <a:cs typeface="Times New Roman" panose="02020603050405020304" pitchFamily="18" charset="0"/>
              </a:rPr>
              <a:t> 30/2020: </a:t>
            </a:r>
            <a:r>
              <a:rPr lang="en-US" sz="3200" dirty="0" err="1">
                <a:solidFill>
                  <a:srgbClr val="FF0000"/>
                </a:solidFill>
                <a:effectLst/>
                <a:latin typeface="Times New Roman" panose="02020603050405020304" pitchFamily="18" charset="0"/>
                <a:cs typeface="Times New Roman" panose="02020603050405020304" pitchFamily="18" charset="0"/>
              </a:rPr>
              <a:t>Phụ</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lục</a:t>
            </a:r>
            <a:r>
              <a:rPr lang="en-US" sz="3200" dirty="0">
                <a:solidFill>
                  <a:srgbClr val="FF0000"/>
                </a:solidFill>
                <a:effectLst/>
                <a:latin typeface="Times New Roman" panose="02020603050405020304" pitchFamily="18" charset="0"/>
                <a:cs typeface="Times New Roman" panose="02020603050405020304" pitchFamily="18" charset="0"/>
              </a:rPr>
              <a:t> II</a:t>
            </a:r>
            <a:br>
              <a:rPr lang="en-US" sz="3200" dirty="0">
                <a:solidFill>
                  <a:srgbClr val="FF0000"/>
                </a:solidFill>
                <a:effectLst/>
                <a:latin typeface="Times New Roman" panose="02020603050405020304" pitchFamily="18" charset="0"/>
                <a:cs typeface="Times New Roman" panose="02020603050405020304" pitchFamily="18" charset="0"/>
              </a:rPr>
            </a:br>
            <a:r>
              <a:rPr lang="en-US" sz="3200" dirty="0">
                <a:effectLst/>
                <a:latin typeface="Times New Roman" panose="02020603050405020304" pitchFamily="18" charset="0"/>
                <a:cs typeface="Times New Roman" panose="02020603050405020304" pitchFamily="18" charset="0"/>
              </a:rPr>
              <a:t>I. </a:t>
            </a:r>
            <a:r>
              <a:rPr lang="en-US" sz="3200" dirty="0" err="1">
                <a:effectLst/>
                <a:latin typeface="Times New Roman" panose="02020603050405020304" pitchFamily="18" charset="0"/>
                <a:cs typeface="Times New Roman" panose="02020603050405020304" pitchFamily="18" charset="0"/>
              </a:rPr>
              <a:t>Viết</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hoa</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vì</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phép</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đặt</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câu</a:t>
            </a:r>
            <a:r>
              <a:rPr lang="en-US" sz="3200" dirty="0">
                <a:effectLst/>
                <a:latin typeface="Times New Roman" panose="02020603050405020304" pitchFamily="18" charset="0"/>
                <a:cs typeface="Times New Roman" panose="02020603050405020304" pitchFamily="18" charset="0"/>
              </a:rPr>
              <a:t/>
            </a:r>
            <a:br>
              <a:rPr lang="en-US" sz="3200" dirty="0">
                <a:effectLst/>
                <a:latin typeface="Times New Roman" panose="02020603050405020304" pitchFamily="18" charset="0"/>
                <a:cs typeface="Times New Roman" panose="02020603050405020304" pitchFamily="18" charset="0"/>
              </a:rPr>
            </a:br>
            <a:r>
              <a:rPr lang="vi-VN" sz="3200" dirty="0">
                <a:effectLst/>
                <a:latin typeface="Times New Roman" panose="02020603050405020304" pitchFamily="18" charset="0"/>
                <a:cs typeface="Times New Roman" panose="02020603050405020304" pitchFamily="18" charset="0"/>
              </a:rPr>
              <a:t>Viết hoa chữ cái đầu âm tiết thứ nhất của một câu hoàn chỉnh: </a:t>
            </a:r>
            <a:r>
              <a:rPr lang="en-US" sz="3200" dirty="0">
                <a:effectLst/>
                <a:latin typeface="Times New Roman" panose="02020603050405020304" pitchFamily="18" charset="0"/>
                <a:cs typeface="Times New Roman" panose="02020603050405020304" pitchFamily="18" charset="0"/>
              </a:rPr>
              <a:t/>
            </a:r>
            <a:br>
              <a:rPr lang="en-US" sz="3200" dirty="0">
                <a:effectLst/>
                <a:latin typeface="Times New Roman" panose="02020603050405020304" pitchFamily="18" charset="0"/>
                <a:cs typeface="Times New Roman" panose="02020603050405020304" pitchFamily="18" charset="0"/>
              </a:rPr>
            </a:br>
            <a:r>
              <a:rPr lang="vi-VN" sz="3200" dirty="0">
                <a:effectLst/>
                <a:latin typeface="Times New Roman" panose="02020603050405020304" pitchFamily="18" charset="0"/>
                <a:cs typeface="Times New Roman" panose="02020603050405020304" pitchFamily="18" charset="0"/>
              </a:rPr>
              <a:t>Sau dấu chấm câu (.); </a:t>
            </a:r>
            <a:r>
              <a:rPr lang="en-US" sz="3200" dirty="0">
                <a:effectLst/>
                <a:latin typeface="Times New Roman" panose="02020603050405020304" pitchFamily="18" charset="0"/>
                <a:cs typeface="Times New Roman" panose="02020603050405020304" pitchFamily="18" charset="0"/>
              </a:rPr>
              <a:t/>
            </a:r>
            <a:br>
              <a:rPr lang="en-US" sz="3200" dirty="0">
                <a:effectLst/>
                <a:latin typeface="Times New Roman" panose="02020603050405020304" pitchFamily="18" charset="0"/>
                <a:cs typeface="Times New Roman" panose="02020603050405020304" pitchFamily="18" charset="0"/>
              </a:rPr>
            </a:br>
            <a:r>
              <a:rPr lang="vi-VN" sz="3200" dirty="0">
                <a:effectLst/>
                <a:latin typeface="Times New Roman" panose="02020603050405020304" pitchFamily="18" charset="0"/>
                <a:cs typeface="Times New Roman" panose="02020603050405020304" pitchFamily="18" charset="0"/>
              </a:rPr>
              <a:t>Sau dấu chấm hỏi (?); </a:t>
            </a:r>
            <a:r>
              <a:rPr lang="en-US" sz="3200" dirty="0">
                <a:effectLst/>
                <a:latin typeface="Times New Roman" panose="02020603050405020304" pitchFamily="18" charset="0"/>
                <a:cs typeface="Times New Roman" panose="02020603050405020304" pitchFamily="18" charset="0"/>
              </a:rPr>
              <a:t/>
            </a:r>
            <a:br>
              <a:rPr lang="en-US" sz="3200" dirty="0">
                <a:effectLst/>
                <a:latin typeface="Times New Roman" panose="02020603050405020304" pitchFamily="18" charset="0"/>
                <a:cs typeface="Times New Roman" panose="02020603050405020304" pitchFamily="18" charset="0"/>
              </a:rPr>
            </a:br>
            <a:r>
              <a:rPr lang="vi-VN" sz="3200" dirty="0">
                <a:effectLst/>
                <a:latin typeface="Times New Roman" panose="02020603050405020304" pitchFamily="18" charset="0"/>
                <a:cs typeface="Times New Roman" panose="02020603050405020304" pitchFamily="18" charset="0"/>
              </a:rPr>
              <a:t>Sau dấu chấm than (!) và khi xuống dòng.</a:t>
            </a:r>
            <a:r>
              <a:rPr lang="en-US" sz="3200" dirty="0">
                <a:effectLst/>
                <a:latin typeface="Times New Roman" panose="02020603050405020304" pitchFamily="18" charset="0"/>
                <a:cs typeface="Times New Roman" panose="02020603050405020304" pitchFamily="18" charset="0"/>
              </a:rPr>
              <a:t/>
            </a:r>
            <a:br>
              <a:rPr lang="en-US" sz="3200" dirty="0">
                <a:effectLst/>
                <a:latin typeface="Times New Roman" panose="02020603050405020304" pitchFamily="18" charset="0"/>
                <a:cs typeface="Times New Roman" panose="02020603050405020304" pitchFamily="18" charset="0"/>
              </a:rPr>
            </a:br>
            <a:r>
              <a:rPr lang="en-US" sz="3200" dirty="0">
                <a:effectLst/>
                <a:latin typeface="Times New Roman" panose="02020603050405020304" pitchFamily="18" charset="0"/>
                <a:cs typeface="Times New Roman" panose="02020603050405020304" pitchFamily="18" charset="0"/>
              </a:rPr>
              <a:t>3. </a:t>
            </a:r>
            <a:r>
              <a:rPr lang="en-US" sz="3200" dirty="0" err="1">
                <a:effectLst/>
                <a:latin typeface="Times New Roman" panose="02020603050405020304" pitchFamily="18" charset="0"/>
                <a:cs typeface="Times New Roman" panose="02020603050405020304" pitchFamily="18" charset="0"/>
              </a:rPr>
              <a:t>Tên</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chức</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vụ</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học</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vị</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danh</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hiệu</a:t>
            </a:r>
            <a:r>
              <a:rPr lang="en-US" sz="3200" dirty="0">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viết</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hoa</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tên</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chức</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vụ</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học</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vị</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nếu</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đi</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liền</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với</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tên</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người</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cụ</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thể</a:t>
            </a:r>
            <a:r>
              <a:rPr lang="en-US" sz="3200" dirty="0">
                <a:effectLst/>
                <a:latin typeface="Times New Roman" panose="02020603050405020304" pitchFamily="18" charset="0"/>
                <a:cs typeface="Times New Roman" panose="02020603050405020304" pitchFamily="18" charset="0"/>
              </a:rPr>
              <a:t>. </a:t>
            </a:r>
            <a:br>
              <a:rPr lang="en-US" sz="3200" dirty="0">
                <a:effectLst/>
                <a:latin typeface="Times New Roman" panose="02020603050405020304" pitchFamily="18" charset="0"/>
                <a:cs typeface="Times New Roman" panose="02020603050405020304" pitchFamily="18" charset="0"/>
              </a:rPr>
            </a:br>
            <a:r>
              <a:rPr lang="en-US" sz="3200" dirty="0" err="1">
                <a:effectLst/>
                <a:latin typeface="Times New Roman" panose="02020603050405020304" pitchFamily="18" charset="0"/>
                <a:cs typeface="Times New Roman" panose="02020603050405020304" pitchFamily="18" charset="0"/>
              </a:rPr>
              <a:t>Ví</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dụ</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Chủ</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tịch</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Quốc</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hội</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Thủ</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tướng</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Chính</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phủ</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Giáo</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sư</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Tôn</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Thất</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Tùng</a:t>
            </a:r>
            <a:r>
              <a:rPr lang="en-US" sz="3200" dirty="0">
                <a:effectLst/>
                <a:latin typeface="Times New Roman" panose="02020603050405020304" pitchFamily="18" charset="0"/>
                <a:cs typeface="Times New Roman" panose="02020603050405020304" pitchFamily="18" charset="0"/>
              </a:rPr>
              <a:t>,...</a:t>
            </a:r>
            <a:br>
              <a:rPr lang="en-US" sz="3200" dirty="0">
                <a:effectLst/>
                <a:latin typeface="Times New Roman" panose="02020603050405020304" pitchFamily="18" charset="0"/>
                <a:cs typeface="Times New Roman" panose="02020603050405020304" pitchFamily="18" charset="0"/>
              </a:rPr>
            </a:br>
            <a:r>
              <a:rPr lang="en-US" sz="3200" dirty="0">
                <a:effectLst/>
                <a:latin typeface="Times New Roman" panose="02020603050405020304" pitchFamily="18" charset="0"/>
                <a:cs typeface="Times New Roman" panose="02020603050405020304" pitchFamily="18" charset="0"/>
              </a:rPr>
              <a:t/>
            </a:r>
            <a:br>
              <a:rPr lang="en-US" sz="3200" dirty="0">
                <a:effectLst/>
                <a:latin typeface="Times New Roman" panose="02020603050405020304" pitchFamily="18" charset="0"/>
                <a:cs typeface="Times New Roman" panose="02020603050405020304" pitchFamily="18" charset="0"/>
              </a:rPr>
            </a:br>
            <a:r>
              <a:rPr lang="en-US" sz="3200" dirty="0">
                <a:effectLst/>
                <a:latin typeface="Times New Roman" panose="02020603050405020304" pitchFamily="18" charset="0"/>
                <a:cs typeface="Times New Roman" panose="02020603050405020304" pitchFamily="18" charset="0"/>
              </a:rPr>
              <a:t/>
            </a:r>
            <a:br>
              <a:rPr lang="en-US" sz="3200" dirty="0">
                <a:effectLst/>
                <a:latin typeface="Times New Roman" panose="02020603050405020304" pitchFamily="18" charset="0"/>
                <a:cs typeface="Times New Roman" panose="02020603050405020304" pitchFamily="18" charset="0"/>
              </a:rPr>
            </a:br>
            <a:r>
              <a:rPr lang="en-US" sz="3200" dirty="0">
                <a:effectLst/>
                <a:latin typeface="Times New Roman" panose="02020603050405020304" pitchFamily="18" charset="0"/>
                <a:cs typeface="Times New Roman" panose="02020603050405020304" pitchFamily="18" charset="0"/>
              </a:rPr>
              <a:t/>
            </a:r>
            <a:br>
              <a:rPr lang="en-US" sz="3200" dirty="0">
                <a:effectLst/>
                <a:latin typeface="Times New Roman" panose="02020603050405020304" pitchFamily="18" charset="0"/>
                <a:cs typeface="Times New Roman" panose="02020603050405020304" pitchFamily="18" charset="0"/>
              </a:rPr>
            </a:br>
            <a:endParaRPr lang="en-US" sz="320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61296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781800"/>
          </a:xfrm>
        </p:spPr>
        <p:txBody>
          <a:bodyPr/>
          <a:lstStyle/>
          <a:p>
            <a:pPr marL="0" indent="0" algn="l">
              <a:buNone/>
            </a:pPr>
            <a:r>
              <a:rPr lang="en-US" sz="3600" dirty="0" err="1">
                <a:solidFill>
                  <a:srgbClr val="FF0000"/>
                </a:solidFill>
                <a:effectLst/>
                <a:latin typeface="Times New Roman" panose="02020603050405020304" pitchFamily="18" charset="0"/>
                <a:cs typeface="Times New Roman" panose="02020603050405020304" pitchFamily="18" charset="0"/>
              </a:rPr>
              <a:t>Nghị</a:t>
            </a:r>
            <a:r>
              <a:rPr lang="en-US" sz="3600" dirty="0">
                <a:solidFill>
                  <a:srgbClr val="FF0000"/>
                </a:solidFill>
                <a:effectLst/>
                <a:latin typeface="Times New Roman" panose="02020603050405020304" pitchFamily="18" charset="0"/>
                <a:cs typeface="Times New Roman" panose="02020603050405020304" pitchFamily="18" charset="0"/>
              </a:rPr>
              <a:t> </a:t>
            </a:r>
            <a:r>
              <a:rPr lang="en-US" sz="3600" dirty="0" err="1">
                <a:solidFill>
                  <a:srgbClr val="FF0000"/>
                </a:solidFill>
                <a:effectLst/>
                <a:latin typeface="Times New Roman" panose="02020603050405020304" pitchFamily="18" charset="0"/>
                <a:cs typeface="Times New Roman" panose="02020603050405020304" pitchFamily="18" charset="0"/>
              </a:rPr>
              <a:t>định</a:t>
            </a:r>
            <a:r>
              <a:rPr lang="en-US" sz="3600" dirty="0">
                <a:solidFill>
                  <a:srgbClr val="FF0000"/>
                </a:solidFill>
                <a:effectLst/>
                <a:latin typeface="Times New Roman" panose="02020603050405020304" pitchFamily="18" charset="0"/>
                <a:cs typeface="Times New Roman" panose="02020603050405020304" pitchFamily="18" charset="0"/>
              </a:rPr>
              <a:t> 86/2012: </a:t>
            </a:r>
            <a:r>
              <a:rPr lang="en-US" sz="3600" dirty="0" smtClean="0">
                <a:solidFill>
                  <a:srgbClr val="FF0000"/>
                </a:solidFill>
                <a:effectLst/>
                <a:latin typeface="Times New Roman" panose="02020603050405020304" pitchFamily="18" charset="0"/>
                <a:cs typeface="Times New Roman" panose="02020603050405020304" pitchFamily="18" charset="0"/>
              </a:rPr>
              <a:t/>
            </a:r>
            <a:br>
              <a:rPr lang="en-US" sz="3600" dirty="0" smtClean="0">
                <a:solidFill>
                  <a:srgbClr val="FF0000"/>
                </a:solidFill>
                <a:effectLst/>
                <a:latin typeface="Times New Roman" panose="02020603050405020304" pitchFamily="18" charset="0"/>
                <a:cs typeface="Times New Roman" panose="02020603050405020304" pitchFamily="18" charset="0"/>
              </a:rPr>
            </a:br>
            <a:r>
              <a:rPr lang="en-US" sz="3600" dirty="0" err="1" smtClean="0">
                <a:solidFill>
                  <a:srgbClr val="FF0000"/>
                </a:solidFill>
                <a:effectLst/>
                <a:latin typeface="Times New Roman" panose="02020603050405020304" pitchFamily="18" charset="0"/>
                <a:cs typeface="Times New Roman" panose="02020603050405020304" pitchFamily="18" charset="0"/>
              </a:rPr>
              <a:t>Phụ</a:t>
            </a:r>
            <a:r>
              <a:rPr lang="en-US" sz="3600" dirty="0" smtClean="0">
                <a:solidFill>
                  <a:srgbClr val="FF0000"/>
                </a:solidFill>
                <a:effectLst/>
                <a:latin typeface="Times New Roman" panose="02020603050405020304" pitchFamily="18" charset="0"/>
                <a:cs typeface="Times New Roman" panose="02020603050405020304" pitchFamily="18" charset="0"/>
              </a:rPr>
              <a:t> </a:t>
            </a:r>
            <a:r>
              <a:rPr lang="en-US" sz="3600" dirty="0" err="1">
                <a:solidFill>
                  <a:srgbClr val="FF0000"/>
                </a:solidFill>
                <a:effectLst/>
                <a:latin typeface="Times New Roman" panose="02020603050405020304" pitchFamily="18" charset="0"/>
                <a:cs typeface="Times New Roman" panose="02020603050405020304" pitchFamily="18" charset="0"/>
              </a:rPr>
              <a:t>lục</a:t>
            </a:r>
            <a:r>
              <a:rPr lang="en-US" sz="3600" dirty="0">
                <a:solidFill>
                  <a:srgbClr val="FF0000"/>
                </a:solidFill>
                <a:effectLst/>
                <a:latin typeface="Times New Roman" panose="02020603050405020304" pitchFamily="18" charset="0"/>
                <a:cs typeface="Times New Roman" panose="02020603050405020304" pitchFamily="18" charset="0"/>
              </a:rPr>
              <a:t> V</a:t>
            </a:r>
            <a:br>
              <a:rPr lang="en-US" sz="3600" dirty="0">
                <a:solidFill>
                  <a:srgbClr val="FF0000"/>
                </a:solidFill>
                <a:effectLst/>
                <a:latin typeface="Times New Roman" panose="02020603050405020304" pitchFamily="18" charset="0"/>
                <a:cs typeface="Times New Roman" panose="02020603050405020304" pitchFamily="18" charset="0"/>
              </a:rPr>
            </a:br>
            <a:r>
              <a:rPr lang="en-US" sz="3600" dirty="0">
                <a:solidFill>
                  <a:srgbClr val="FF0000"/>
                </a:solidFill>
                <a:effectLst/>
                <a:latin typeface="Times New Roman" panose="02020603050405020304" pitchFamily="18" charset="0"/>
                <a:cs typeface="Times New Roman" panose="02020603050405020304" pitchFamily="18" charset="0"/>
              </a:rPr>
              <a:t>7. </a:t>
            </a:r>
            <a:r>
              <a:rPr lang="vi-VN" sz="3600" dirty="0">
                <a:effectLst/>
                <a:latin typeface="Times New Roman" panose="02020603050405020304" pitchFamily="18" charset="0"/>
                <a:cs typeface="Times New Roman" panose="02020603050405020304" pitchFamily="18" charset="0"/>
              </a:rPr>
              <a:t>Khi thể hiện giá trị đại lượng đo, ký hiệu đơn vị đo phải đặt sau trị số, </a:t>
            </a:r>
            <a:r>
              <a:rPr lang="vi-VN" sz="3600" dirty="0">
                <a:solidFill>
                  <a:srgbClr val="FF0000"/>
                </a:solidFill>
                <a:effectLst/>
                <a:latin typeface="Times New Roman" panose="02020603050405020304" pitchFamily="18" charset="0"/>
                <a:cs typeface="Times New Roman" panose="02020603050405020304" pitchFamily="18" charset="0"/>
              </a:rPr>
              <a:t>giữa hai thành phần này phải cách nhau một dấu cách</a:t>
            </a:r>
            <a:r>
              <a:rPr lang="vi-VN" sz="3600" dirty="0">
                <a:effectLst/>
                <a:latin typeface="Times New Roman" panose="02020603050405020304" pitchFamily="18" charset="0"/>
                <a:cs typeface="Times New Roman" panose="02020603050405020304" pitchFamily="18" charset="0"/>
              </a:rPr>
              <a:t>.</a:t>
            </a:r>
            <a:r>
              <a:rPr lang="en-US" sz="3600" dirty="0">
                <a:effectLst/>
                <a:latin typeface="Times New Roman" panose="02020603050405020304" pitchFamily="18" charset="0"/>
                <a:cs typeface="Times New Roman" panose="02020603050405020304" pitchFamily="18" charset="0"/>
              </a:rPr>
              <a:t/>
            </a:r>
            <a:br>
              <a:rPr lang="en-US" sz="3600" dirty="0">
                <a:effectLst/>
                <a:latin typeface="Times New Roman" panose="02020603050405020304" pitchFamily="18" charset="0"/>
                <a:cs typeface="Times New Roman" panose="02020603050405020304" pitchFamily="18" charset="0"/>
              </a:rPr>
            </a:br>
            <a:r>
              <a:rPr lang="vi-VN" sz="3600" dirty="0">
                <a:effectLst/>
                <a:latin typeface="Times New Roman" panose="02020603050405020304" pitchFamily="18" charset="0"/>
                <a:cs typeface="Times New Roman" panose="02020603050405020304" pitchFamily="18" charset="0"/>
              </a:rPr>
              <a:t>Ví dụ:</a:t>
            </a:r>
            <a:r>
              <a:rPr lang="en-US" sz="3600" dirty="0">
                <a:effectLst/>
                <a:latin typeface="Times New Roman" panose="02020603050405020304" pitchFamily="18" charset="0"/>
                <a:cs typeface="Times New Roman" panose="02020603050405020304" pitchFamily="18" charset="0"/>
              </a:rPr>
              <a:t> </a:t>
            </a:r>
            <a:r>
              <a:rPr lang="en-US" sz="3600" u="sng" dirty="0">
                <a:solidFill>
                  <a:srgbClr val="FF0000"/>
                </a:solidFill>
                <a:effectLst/>
                <a:latin typeface="Times New Roman" panose="02020603050405020304" pitchFamily="18" charset="0"/>
                <a:cs typeface="Times New Roman" panose="02020603050405020304" pitchFamily="18" charset="0"/>
              </a:rPr>
              <a:t>22 </a:t>
            </a:r>
            <a:r>
              <a:rPr lang="vi-VN" sz="3600" u="sng" dirty="0">
                <a:solidFill>
                  <a:srgbClr val="FF0000"/>
                </a:solidFill>
                <a:effectLst/>
                <a:latin typeface="Times New Roman" panose="02020603050405020304" pitchFamily="18" charset="0"/>
                <a:cs typeface="Times New Roman" panose="02020603050405020304" pitchFamily="18" charset="0"/>
              </a:rPr>
              <a:t>m</a:t>
            </a:r>
            <a:r>
              <a:rPr lang="vi-VN" sz="3600" dirty="0">
                <a:effectLst/>
                <a:latin typeface="Times New Roman" panose="02020603050405020304" pitchFamily="18" charset="0"/>
                <a:cs typeface="Times New Roman" panose="02020603050405020304" pitchFamily="18" charset="0"/>
              </a:rPr>
              <a:t> (không viết là 22m hoặc 22  m);</a:t>
            </a:r>
            <a:r>
              <a:rPr lang="en-US" sz="3600" dirty="0">
                <a:effectLst/>
                <a:latin typeface="Times New Roman" panose="02020603050405020304" pitchFamily="18" charset="0"/>
                <a:cs typeface="Times New Roman" panose="02020603050405020304" pitchFamily="18" charset="0"/>
              </a:rPr>
              <a:t/>
            </a:r>
            <a:br>
              <a:rPr lang="en-US" sz="3600" dirty="0">
                <a:effectLst/>
                <a:latin typeface="Times New Roman" panose="02020603050405020304" pitchFamily="18" charset="0"/>
                <a:cs typeface="Times New Roman" panose="02020603050405020304" pitchFamily="18" charset="0"/>
              </a:rPr>
            </a:br>
            <a:r>
              <a:rPr lang="en-US" sz="3600" dirty="0">
                <a:effectLst/>
                <a:latin typeface="Times New Roman" panose="02020603050405020304" pitchFamily="18" charset="0"/>
                <a:cs typeface="Times New Roman" panose="02020603050405020304" pitchFamily="18" charset="0"/>
              </a:rPr>
              <a:t/>
            </a:r>
            <a:br>
              <a:rPr lang="en-US" sz="3600" dirty="0">
                <a:effectLst/>
                <a:latin typeface="Times New Roman" panose="02020603050405020304" pitchFamily="18" charset="0"/>
                <a:cs typeface="Times New Roman" panose="02020603050405020304" pitchFamily="18" charset="0"/>
              </a:rPr>
            </a:br>
            <a:r>
              <a:rPr lang="vi-VN" sz="3600" dirty="0">
                <a:solidFill>
                  <a:srgbClr val="FF0000"/>
                </a:solidFill>
                <a:effectLst/>
                <a:latin typeface="Times New Roman" panose="02020603050405020304" pitchFamily="18" charset="0"/>
                <a:cs typeface="Times New Roman" panose="02020603050405020304" pitchFamily="18" charset="0"/>
              </a:rPr>
              <a:t>Chú ý 4:</a:t>
            </a:r>
            <a:r>
              <a:rPr lang="vi-VN" sz="3600" dirty="0">
                <a:effectLst/>
                <a:latin typeface="Times New Roman" panose="02020603050405020304" pitchFamily="18" charset="0"/>
                <a:cs typeface="Times New Roman" panose="02020603050405020304" pitchFamily="18" charset="0"/>
              </a:rPr>
              <a:t> </a:t>
            </a:r>
            <a:r>
              <a:rPr lang="vi-VN" sz="3600" dirty="0" smtClean="0">
                <a:effectLst/>
                <a:latin typeface="Times New Roman" panose="02020603050405020304" pitchFamily="18" charset="0"/>
                <a:cs typeface="Times New Roman" panose="02020603050405020304" pitchFamily="18" charset="0"/>
              </a:rPr>
              <a:t>khi </a:t>
            </a:r>
            <a:r>
              <a:rPr lang="vi-VN" sz="3600" dirty="0">
                <a:effectLst/>
                <a:latin typeface="Times New Roman" panose="02020603050405020304" pitchFamily="18" charset="0"/>
                <a:cs typeface="Times New Roman" panose="02020603050405020304" pitchFamily="18" charset="0"/>
              </a:rPr>
              <a:t>biểu thị dấu thập phân của giá trị đại lượng đo </a:t>
            </a:r>
            <a:r>
              <a:rPr lang="vi-VN" sz="3600" dirty="0">
                <a:solidFill>
                  <a:srgbClr val="FF0000"/>
                </a:solidFill>
                <a:effectLst/>
                <a:latin typeface="Times New Roman" panose="02020603050405020304" pitchFamily="18" charset="0"/>
                <a:cs typeface="Times New Roman" panose="02020603050405020304" pitchFamily="18" charset="0"/>
              </a:rPr>
              <a:t>phải sử dụng dấu phẩy (,) không sử dụng dấu chấm (.)</a:t>
            </a:r>
            <a:r>
              <a:rPr lang="en-US" sz="3600" dirty="0">
                <a:solidFill>
                  <a:srgbClr val="FF0000"/>
                </a:solidFill>
                <a:effectLst/>
                <a:latin typeface="Times New Roman" panose="02020603050405020304" pitchFamily="18" charset="0"/>
                <a:cs typeface="Times New Roman" panose="02020603050405020304" pitchFamily="18" charset="0"/>
              </a:rPr>
              <a:t/>
            </a:r>
            <a:br>
              <a:rPr lang="en-US" sz="3600" dirty="0">
                <a:solidFill>
                  <a:srgbClr val="FF0000"/>
                </a:solidFill>
                <a:effectLst/>
                <a:latin typeface="Times New Roman" panose="02020603050405020304" pitchFamily="18" charset="0"/>
                <a:cs typeface="Times New Roman" panose="02020603050405020304" pitchFamily="18" charset="0"/>
              </a:rPr>
            </a:br>
            <a:r>
              <a:rPr lang="vi-VN" sz="3600" dirty="0">
                <a:effectLst/>
                <a:latin typeface="Times New Roman" panose="02020603050405020304" pitchFamily="18" charset="0"/>
                <a:cs typeface="Times New Roman" panose="02020603050405020304" pitchFamily="18" charset="0"/>
              </a:rPr>
              <a:t>Ví dụ: </a:t>
            </a:r>
            <a:r>
              <a:rPr lang="vi-VN" sz="3600" u="sng" dirty="0">
                <a:solidFill>
                  <a:srgbClr val="FF0000"/>
                </a:solidFill>
                <a:effectLst/>
                <a:latin typeface="Times New Roman" panose="02020603050405020304" pitchFamily="18" charset="0"/>
                <a:cs typeface="Times New Roman" panose="02020603050405020304" pitchFamily="18" charset="0"/>
              </a:rPr>
              <a:t>245,12 mm </a:t>
            </a:r>
            <a:r>
              <a:rPr lang="vi-VN" sz="3600" dirty="0">
                <a:effectLst/>
                <a:latin typeface="Times New Roman" panose="02020603050405020304" pitchFamily="18" charset="0"/>
                <a:cs typeface="Times New Roman" panose="02020603050405020304" pitchFamily="18" charset="0"/>
              </a:rPr>
              <a:t>(không viết là 245.12 mm).</a:t>
            </a:r>
            <a:endParaRPr lang="en-US" sz="360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85271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pPr marL="0" indent="0" algn="just">
              <a:buNone/>
            </a:pPr>
            <a:r>
              <a:rPr lang="nb-NO" sz="4000" dirty="0">
                <a:effectLst/>
                <a:latin typeface="Times New Roman" panose="02020603050405020304" pitchFamily="18" charset="0"/>
                <a:cs typeface="Times New Roman" panose="02020603050405020304" pitchFamily="18" charset="0"/>
              </a:rPr>
              <a:t>- Trang 53, 54: </a:t>
            </a:r>
            <a:r>
              <a:rPr lang="nb-NO" sz="4000" u="sng" dirty="0">
                <a:solidFill>
                  <a:srgbClr val="FF0000"/>
                </a:solidFill>
                <a:effectLst/>
                <a:latin typeface="Times New Roman" panose="02020603050405020304" pitchFamily="18" charset="0"/>
                <a:cs typeface="Times New Roman" panose="02020603050405020304" pitchFamily="18" charset="0"/>
              </a:rPr>
              <a:t>trường mô tả</a:t>
            </a:r>
            <a:br>
              <a:rPr lang="nb-NO" sz="4000" u="sng" dirty="0">
                <a:solidFill>
                  <a:srgbClr val="FF0000"/>
                </a:solidFill>
                <a:effectLst/>
                <a:latin typeface="Times New Roman" panose="02020603050405020304" pitchFamily="18" charset="0"/>
                <a:cs typeface="Times New Roman" panose="02020603050405020304" pitchFamily="18" charset="0"/>
              </a:rPr>
            </a:br>
            <a:r>
              <a:rPr lang="nb-NO" sz="4000" dirty="0">
                <a:solidFill>
                  <a:srgbClr val="0000CC"/>
                </a:solidFill>
                <a:effectLst/>
                <a:latin typeface="Times New Roman" panose="02020603050405020304" pitchFamily="18" charset="0"/>
                <a:cs typeface="Times New Roman" panose="02020603050405020304" pitchFamily="18" charset="0"/>
              </a:rPr>
              <a:t>“</a:t>
            </a:r>
            <a:r>
              <a:rPr lang="vi-VN" sz="4000" i="1" dirty="0">
                <a:solidFill>
                  <a:srgbClr val="0000CC"/>
                </a:solidFill>
                <a:effectLst/>
                <a:latin typeface="Times New Roman" panose="02020603050405020304" pitchFamily="18" charset="0"/>
                <a:cs typeface="Times New Roman" panose="02020603050405020304" pitchFamily="18" charset="0"/>
              </a:rPr>
              <a:t>Trong 05 năm liên tiếp từ </a:t>
            </a:r>
            <a:r>
              <a:rPr lang="en-US" sz="4000" i="1" dirty="0" err="1">
                <a:solidFill>
                  <a:srgbClr val="0000CC"/>
                </a:solidFill>
                <a:effectLst/>
                <a:latin typeface="Times New Roman" panose="02020603050405020304" pitchFamily="18" charset="0"/>
                <a:cs typeface="Times New Roman" panose="02020603050405020304" pitchFamily="18" charset="0"/>
              </a:rPr>
              <a:t>năm</a:t>
            </a:r>
            <a:r>
              <a:rPr lang="en-US" sz="4000" i="1" dirty="0">
                <a:solidFill>
                  <a:srgbClr val="0000CC"/>
                </a:solidFill>
                <a:effectLst/>
                <a:latin typeface="Times New Roman" panose="02020603050405020304" pitchFamily="18" charset="0"/>
                <a:cs typeface="Times New Roman" panose="02020603050405020304" pitchFamily="18" charset="0"/>
              </a:rPr>
              <a:t> </a:t>
            </a:r>
            <a:r>
              <a:rPr lang="vi-VN" sz="4000" i="1" dirty="0">
                <a:solidFill>
                  <a:srgbClr val="0000CC"/>
                </a:solidFill>
                <a:effectLst/>
                <a:latin typeface="Times New Roman" panose="02020603050405020304" pitchFamily="18" charset="0"/>
                <a:cs typeface="Times New Roman" panose="02020603050405020304" pitchFamily="18" charset="0"/>
              </a:rPr>
              <a:t>201</a:t>
            </a:r>
            <a:r>
              <a:rPr lang="en-US" sz="4000" i="1" dirty="0">
                <a:solidFill>
                  <a:srgbClr val="0000CC"/>
                </a:solidFill>
                <a:effectLst/>
                <a:latin typeface="Times New Roman" panose="02020603050405020304" pitchFamily="18" charset="0"/>
                <a:cs typeface="Times New Roman" panose="02020603050405020304" pitchFamily="18" charset="0"/>
              </a:rPr>
              <a:t>7 </a:t>
            </a:r>
            <a:r>
              <a:rPr lang="vi-VN" sz="4000" i="1" dirty="0">
                <a:solidFill>
                  <a:srgbClr val="0000CC"/>
                </a:solidFill>
                <a:effectLst/>
                <a:latin typeface="Times New Roman" panose="02020603050405020304" pitchFamily="18" charset="0"/>
                <a:cs typeface="Times New Roman" panose="02020603050405020304" pitchFamily="18" charset="0"/>
              </a:rPr>
              <a:t>đến </a:t>
            </a:r>
            <a:r>
              <a:rPr lang="en-US" sz="4000" i="1" dirty="0" err="1">
                <a:solidFill>
                  <a:srgbClr val="0000CC"/>
                </a:solidFill>
                <a:effectLst/>
                <a:latin typeface="Times New Roman" panose="02020603050405020304" pitchFamily="18" charset="0"/>
                <a:cs typeface="Times New Roman" panose="02020603050405020304" pitchFamily="18" charset="0"/>
              </a:rPr>
              <a:t>năm</a:t>
            </a:r>
            <a:r>
              <a:rPr lang="en-US" sz="4000" i="1" dirty="0">
                <a:solidFill>
                  <a:srgbClr val="0000CC"/>
                </a:solidFill>
                <a:effectLst/>
                <a:latin typeface="Times New Roman" panose="02020603050405020304" pitchFamily="18" charset="0"/>
                <a:cs typeface="Times New Roman" panose="02020603050405020304" pitchFamily="18" charset="0"/>
              </a:rPr>
              <a:t> </a:t>
            </a:r>
            <a:r>
              <a:rPr lang="vi-VN" sz="4000" i="1" dirty="0">
                <a:solidFill>
                  <a:srgbClr val="0000CC"/>
                </a:solidFill>
                <a:effectLst/>
                <a:latin typeface="Times New Roman" panose="02020603050405020304" pitchFamily="18" charset="0"/>
                <a:cs typeface="Times New Roman" panose="02020603050405020304" pitchFamily="18" charset="0"/>
              </a:rPr>
              <a:t>20</a:t>
            </a:r>
            <a:r>
              <a:rPr lang="en-US" sz="4000" i="1" dirty="0">
                <a:solidFill>
                  <a:srgbClr val="0000CC"/>
                </a:solidFill>
                <a:effectLst/>
                <a:latin typeface="Times New Roman" panose="02020603050405020304" pitchFamily="18" charset="0"/>
                <a:cs typeface="Times New Roman" panose="02020603050405020304" pitchFamily="18" charset="0"/>
              </a:rPr>
              <a:t>21</a:t>
            </a:r>
            <a:r>
              <a:rPr lang="vi-VN" sz="4000" i="1" dirty="0">
                <a:solidFill>
                  <a:srgbClr val="0000CC"/>
                </a:solidFill>
                <a:effectLst/>
                <a:latin typeface="Times New Roman" panose="02020603050405020304" pitchFamily="18" charset="0"/>
                <a:cs typeface="Times New Roman" panose="02020603050405020304" pitchFamily="18" charset="0"/>
              </a:rPr>
              <a:t>, Hiệu trưởng được đánh giá đạt chuẩn Hiệu trưởng ở mức </a:t>
            </a:r>
            <a:r>
              <a:rPr lang="en-US" sz="4000" i="1" dirty="0" err="1">
                <a:solidFill>
                  <a:srgbClr val="0000CC"/>
                </a:solidFill>
                <a:effectLst/>
                <a:latin typeface="Times New Roman" panose="02020603050405020304" pitchFamily="18" charset="0"/>
                <a:cs typeface="Times New Roman" panose="02020603050405020304" pitchFamily="18" charset="0"/>
              </a:rPr>
              <a:t>khá</a:t>
            </a:r>
            <a:r>
              <a:rPr lang="vi-VN" sz="4000" i="1" dirty="0">
                <a:solidFill>
                  <a:srgbClr val="0000CC"/>
                </a:solidFill>
                <a:effectLst/>
                <a:latin typeface="Times New Roman" panose="02020603050405020304" pitchFamily="18" charset="0"/>
                <a:cs typeface="Times New Roman" panose="02020603050405020304" pitchFamily="18" charset="0"/>
              </a:rPr>
              <a:t> trở lên </a:t>
            </a:r>
            <a:r>
              <a:rPr lang="en-US" sz="4000" i="1" dirty="0">
                <a:solidFill>
                  <a:srgbClr val="0000CC"/>
                </a:solidFill>
                <a:effectLst/>
                <a:latin typeface="Times New Roman" panose="02020603050405020304" pitchFamily="18" charset="0"/>
                <a:cs typeface="Times New Roman" panose="02020603050405020304" pitchFamily="18" charset="0"/>
              </a:rPr>
              <a:t>” </a:t>
            </a:r>
            <a:r>
              <a:rPr lang="pt-BR" sz="4000" dirty="0">
                <a:effectLst/>
                <a:latin typeface="Times New Roman" panose="02020603050405020304" pitchFamily="18" charset="0"/>
                <a:cs typeface="Times New Roman" panose="02020603050405020304" pitchFamily="18" charset="0"/>
                <a:sym typeface="Wingdings" panose="05000000000000000000" pitchFamily="2" charset="2"/>
              </a:rPr>
              <a:t></a:t>
            </a:r>
            <a:r>
              <a:rPr lang="pt-BR" sz="4000" dirty="0">
                <a:effectLst/>
                <a:latin typeface="Times New Roman" panose="02020603050405020304" pitchFamily="18" charset="0"/>
                <a:cs typeface="Times New Roman" panose="02020603050405020304" pitchFamily="18" charset="0"/>
              </a:rPr>
              <a:t> nên viết</a:t>
            </a:r>
            <a:r>
              <a:rPr lang="en-US" sz="4000" dirty="0">
                <a:effectLst/>
                <a:latin typeface="Times New Roman" panose="02020603050405020304" pitchFamily="18" charset="0"/>
                <a:cs typeface="Times New Roman" panose="02020603050405020304" pitchFamily="18" charset="0"/>
              </a:rPr>
              <a:t> là: </a:t>
            </a:r>
            <a:r>
              <a:rPr lang="en-US" sz="4000" u="sng" dirty="0" err="1">
                <a:solidFill>
                  <a:srgbClr val="FF0000"/>
                </a:solidFill>
                <a:effectLst/>
                <a:latin typeface="Times New Roman" panose="02020603050405020304" pitchFamily="18" charset="0"/>
                <a:cs typeface="Times New Roman" panose="02020603050405020304" pitchFamily="18" charset="0"/>
              </a:rPr>
              <a:t>đoàn</a:t>
            </a:r>
            <a:r>
              <a:rPr lang="en-US" sz="4000" u="sng" dirty="0">
                <a:solidFill>
                  <a:srgbClr val="FF0000"/>
                </a:solidFill>
                <a:effectLst/>
                <a:latin typeface="Times New Roman" panose="02020603050405020304" pitchFamily="18" charset="0"/>
                <a:cs typeface="Times New Roman" panose="02020603050405020304" pitchFamily="18" charset="0"/>
              </a:rPr>
              <a:t> </a:t>
            </a:r>
            <a:r>
              <a:rPr lang="en-US" sz="4000" u="sng" dirty="0" err="1">
                <a:solidFill>
                  <a:srgbClr val="FF0000"/>
                </a:solidFill>
                <a:effectLst/>
                <a:latin typeface="Times New Roman" panose="02020603050405020304" pitchFamily="18" charset="0"/>
                <a:cs typeface="Times New Roman" panose="02020603050405020304" pitchFamily="18" charset="0"/>
              </a:rPr>
              <a:t>đánh</a:t>
            </a:r>
            <a:r>
              <a:rPr lang="en-US" sz="4000" u="sng" dirty="0">
                <a:solidFill>
                  <a:srgbClr val="FF0000"/>
                </a:solidFill>
                <a:effectLst/>
                <a:latin typeface="Times New Roman" panose="02020603050405020304" pitchFamily="18" charset="0"/>
                <a:cs typeface="Times New Roman" panose="02020603050405020304" pitchFamily="18" charset="0"/>
              </a:rPr>
              <a:t> </a:t>
            </a:r>
            <a:r>
              <a:rPr lang="en-US" sz="4000" u="sng" dirty="0" err="1">
                <a:solidFill>
                  <a:srgbClr val="FF0000"/>
                </a:solidFill>
                <a:effectLst/>
                <a:latin typeface="Times New Roman" panose="02020603050405020304" pitchFamily="18" charset="0"/>
                <a:cs typeface="Times New Roman" panose="02020603050405020304" pitchFamily="18" charset="0"/>
              </a:rPr>
              <a:t>giá</a:t>
            </a:r>
            <a:r>
              <a:rPr lang="en-US" sz="4000" u="sng" dirty="0">
                <a:solidFill>
                  <a:srgbClr val="FF0000"/>
                </a:solidFill>
                <a:effectLst/>
                <a:latin typeface="Times New Roman" panose="02020603050405020304" pitchFamily="18" charset="0"/>
                <a:cs typeface="Times New Roman" panose="02020603050405020304" pitchFamily="18" charset="0"/>
              </a:rPr>
              <a:t> </a:t>
            </a:r>
            <a:r>
              <a:rPr lang="en-US" sz="4000" u="sng" dirty="0" err="1">
                <a:solidFill>
                  <a:srgbClr val="FF0000"/>
                </a:solidFill>
                <a:effectLst/>
                <a:latin typeface="Times New Roman" panose="02020603050405020304" pitchFamily="18" charset="0"/>
                <a:cs typeface="Times New Roman" panose="02020603050405020304" pitchFamily="18" charset="0"/>
              </a:rPr>
              <a:t>ngoài</a:t>
            </a:r>
            <a:r>
              <a:rPr lang="en-US" sz="4000" dirty="0">
                <a:effectLst/>
                <a:latin typeface="Times New Roman" panose="02020603050405020304" pitchFamily="18" charset="0"/>
                <a:cs typeface="Times New Roman" panose="02020603050405020304" pitchFamily="18" charset="0"/>
              </a:rPr>
              <a:t/>
            </a:r>
            <a:br>
              <a:rPr lang="en-US" sz="4000" dirty="0">
                <a:effectLst/>
                <a:latin typeface="Times New Roman" panose="02020603050405020304" pitchFamily="18" charset="0"/>
                <a:cs typeface="Times New Roman" panose="02020603050405020304" pitchFamily="18" charset="0"/>
              </a:rPr>
            </a:br>
            <a:r>
              <a:rPr lang="vi-VN" sz="4000" dirty="0">
                <a:solidFill>
                  <a:srgbClr val="FF3300"/>
                </a:solidFill>
                <a:effectLst/>
                <a:latin typeface="Times New Roman" panose="02020603050405020304" pitchFamily="18" charset="0"/>
                <a:cs typeface="Times New Roman" panose="02020603050405020304" pitchFamily="18" charset="0"/>
              </a:rPr>
              <a:t>Trong 05 năm liên tiếp từ </a:t>
            </a:r>
            <a:r>
              <a:rPr lang="en-US" sz="4000" dirty="0" err="1">
                <a:solidFill>
                  <a:srgbClr val="FF3300"/>
                </a:solidFill>
                <a:effectLst/>
                <a:latin typeface="Times New Roman" panose="02020603050405020304" pitchFamily="18" charset="0"/>
                <a:cs typeface="Times New Roman" panose="02020603050405020304" pitchFamily="18" charset="0"/>
              </a:rPr>
              <a:t>năm</a:t>
            </a:r>
            <a:r>
              <a:rPr lang="en-US" sz="4000" dirty="0">
                <a:solidFill>
                  <a:srgbClr val="FF3300"/>
                </a:solidFill>
                <a:effectLst/>
                <a:latin typeface="Times New Roman" panose="02020603050405020304" pitchFamily="18" charset="0"/>
                <a:cs typeface="Times New Roman" panose="02020603050405020304" pitchFamily="18" charset="0"/>
              </a:rPr>
              <a:t> </a:t>
            </a:r>
            <a:r>
              <a:rPr lang="vi-VN" sz="4000" dirty="0">
                <a:solidFill>
                  <a:srgbClr val="FF3300"/>
                </a:solidFill>
                <a:effectLst/>
                <a:latin typeface="Times New Roman" panose="02020603050405020304" pitchFamily="18" charset="0"/>
                <a:cs typeface="Times New Roman" panose="02020603050405020304" pitchFamily="18" charset="0"/>
              </a:rPr>
              <a:t>201</a:t>
            </a:r>
            <a:r>
              <a:rPr lang="en-US" sz="4000" dirty="0">
                <a:solidFill>
                  <a:srgbClr val="FF3300"/>
                </a:solidFill>
                <a:effectLst/>
                <a:latin typeface="Times New Roman" panose="02020603050405020304" pitchFamily="18" charset="0"/>
                <a:cs typeface="Times New Roman" panose="02020603050405020304" pitchFamily="18" charset="0"/>
              </a:rPr>
              <a:t>7 </a:t>
            </a:r>
            <a:r>
              <a:rPr lang="vi-VN" sz="4000" dirty="0">
                <a:solidFill>
                  <a:srgbClr val="FF3300"/>
                </a:solidFill>
                <a:effectLst/>
                <a:latin typeface="Times New Roman" panose="02020603050405020304" pitchFamily="18" charset="0"/>
                <a:cs typeface="Times New Roman" panose="02020603050405020304" pitchFamily="18" charset="0"/>
              </a:rPr>
              <a:t>đến </a:t>
            </a:r>
            <a:r>
              <a:rPr lang="en-US" sz="4000" dirty="0" err="1">
                <a:solidFill>
                  <a:srgbClr val="FF3300"/>
                </a:solidFill>
                <a:effectLst/>
                <a:latin typeface="Times New Roman" panose="02020603050405020304" pitchFamily="18" charset="0"/>
                <a:cs typeface="Times New Roman" panose="02020603050405020304" pitchFamily="18" charset="0"/>
              </a:rPr>
              <a:t>năm</a:t>
            </a:r>
            <a:r>
              <a:rPr lang="en-US" sz="4000" dirty="0">
                <a:solidFill>
                  <a:srgbClr val="FF3300"/>
                </a:solidFill>
                <a:effectLst/>
                <a:latin typeface="Times New Roman" panose="02020603050405020304" pitchFamily="18" charset="0"/>
                <a:cs typeface="Times New Roman" panose="02020603050405020304" pitchFamily="18" charset="0"/>
              </a:rPr>
              <a:t> </a:t>
            </a:r>
            <a:r>
              <a:rPr lang="vi-VN" sz="4000" dirty="0">
                <a:solidFill>
                  <a:srgbClr val="FF3300"/>
                </a:solidFill>
                <a:effectLst/>
                <a:latin typeface="Times New Roman" panose="02020603050405020304" pitchFamily="18" charset="0"/>
                <a:cs typeface="Times New Roman" panose="02020603050405020304" pitchFamily="18" charset="0"/>
              </a:rPr>
              <a:t>20</a:t>
            </a:r>
            <a:r>
              <a:rPr lang="en-US" sz="4000" dirty="0">
                <a:solidFill>
                  <a:srgbClr val="FF3300"/>
                </a:solidFill>
                <a:effectLst/>
                <a:latin typeface="Times New Roman" panose="02020603050405020304" pitchFamily="18" charset="0"/>
                <a:cs typeface="Times New Roman" panose="02020603050405020304" pitchFamily="18" charset="0"/>
              </a:rPr>
              <a:t>21</a:t>
            </a:r>
            <a:r>
              <a:rPr lang="vi-VN" sz="4000" dirty="0">
                <a:solidFill>
                  <a:srgbClr val="FF3300"/>
                </a:solidFill>
                <a:effectLst/>
                <a:latin typeface="Times New Roman" panose="02020603050405020304" pitchFamily="18" charset="0"/>
                <a:cs typeface="Times New Roman" panose="02020603050405020304" pitchFamily="18" charset="0"/>
              </a:rPr>
              <a:t>, Hiệu trưởng được đánh giá đạt chuẩn hiệu trưởng ở mức </a:t>
            </a:r>
            <a:r>
              <a:rPr lang="en-US" sz="4000" dirty="0">
                <a:solidFill>
                  <a:srgbClr val="FF3300"/>
                </a:solidFill>
                <a:effectLst/>
                <a:latin typeface="Times New Roman" panose="02020603050405020304" pitchFamily="18" charset="0"/>
                <a:cs typeface="Times New Roman" panose="02020603050405020304" pitchFamily="18" charset="0"/>
              </a:rPr>
              <a:t/>
            </a:r>
            <a:br>
              <a:rPr lang="en-US" sz="4000" dirty="0">
                <a:solidFill>
                  <a:srgbClr val="FF3300"/>
                </a:solidFill>
                <a:effectLst/>
                <a:latin typeface="Times New Roman" panose="02020603050405020304" pitchFamily="18" charset="0"/>
                <a:cs typeface="Times New Roman" panose="02020603050405020304" pitchFamily="18" charset="0"/>
              </a:rPr>
            </a:br>
            <a:r>
              <a:rPr lang="en-US" sz="4000" dirty="0" err="1">
                <a:solidFill>
                  <a:srgbClr val="FF3300"/>
                </a:solidFill>
                <a:effectLst/>
                <a:latin typeface="Times New Roman" panose="02020603050405020304" pitchFamily="18" charset="0"/>
                <a:cs typeface="Times New Roman" panose="02020603050405020304" pitchFamily="18" charset="0"/>
              </a:rPr>
              <a:t>Hoàn</a:t>
            </a:r>
            <a:r>
              <a:rPr lang="en-US" sz="4000" dirty="0">
                <a:solidFill>
                  <a:srgbClr val="FF3300"/>
                </a:solidFill>
                <a:effectLst/>
                <a:latin typeface="Times New Roman" panose="02020603050405020304" pitchFamily="18" charset="0"/>
                <a:cs typeface="Times New Roman" panose="02020603050405020304" pitchFamily="18" charset="0"/>
              </a:rPr>
              <a:t> </a:t>
            </a:r>
            <a:r>
              <a:rPr lang="en-US" sz="4000" dirty="0" err="1">
                <a:solidFill>
                  <a:srgbClr val="FF3300"/>
                </a:solidFill>
                <a:effectLst/>
                <a:latin typeface="Times New Roman" panose="02020603050405020304" pitchFamily="18" charset="0"/>
                <a:cs typeface="Times New Roman" panose="02020603050405020304" pitchFamily="18" charset="0"/>
              </a:rPr>
              <a:t>thành</a:t>
            </a:r>
            <a:r>
              <a:rPr lang="en-US" sz="4000" dirty="0">
                <a:solidFill>
                  <a:srgbClr val="FF3300"/>
                </a:solidFill>
                <a:effectLst/>
                <a:latin typeface="Times New Roman" panose="02020603050405020304" pitchFamily="18" charset="0"/>
                <a:cs typeface="Times New Roman" panose="02020603050405020304" pitchFamily="18" charset="0"/>
              </a:rPr>
              <a:t> </a:t>
            </a:r>
            <a:r>
              <a:rPr lang="en-US" sz="4000" dirty="0" err="1">
                <a:solidFill>
                  <a:srgbClr val="FF3300"/>
                </a:solidFill>
                <a:effectLst/>
                <a:latin typeface="Times New Roman" panose="02020603050405020304" pitchFamily="18" charset="0"/>
                <a:cs typeface="Times New Roman" panose="02020603050405020304" pitchFamily="18" charset="0"/>
              </a:rPr>
              <a:t>xuất</a:t>
            </a:r>
            <a:r>
              <a:rPr lang="en-US" sz="4000" dirty="0">
                <a:solidFill>
                  <a:srgbClr val="FF3300"/>
                </a:solidFill>
                <a:effectLst/>
                <a:latin typeface="Times New Roman" panose="02020603050405020304" pitchFamily="18" charset="0"/>
                <a:cs typeface="Times New Roman" panose="02020603050405020304" pitchFamily="18" charset="0"/>
              </a:rPr>
              <a:t> </a:t>
            </a:r>
            <a:r>
              <a:rPr lang="en-US" sz="4000" dirty="0" err="1">
                <a:solidFill>
                  <a:srgbClr val="FF3300"/>
                </a:solidFill>
                <a:effectLst/>
                <a:latin typeface="Times New Roman" panose="02020603050405020304" pitchFamily="18" charset="0"/>
                <a:cs typeface="Times New Roman" panose="02020603050405020304" pitchFamily="18" charset="0"/>
              </a:rPr>
              <a:t>sắc</a:t>
            </a:r>
            <a:r>
              <a:rPr lang="en-US" sz="4000" dirty="0">
                <a:solidFill>
                  <a:srgbClr val="FF3300"/>
                </a:solidFill>
                <a:effectLst/>
                <a:latin typeface="Times New Roman" panose="02020603050405020304" pitchFamily="18" charset="0"/>
                <a:cs typeface="Times New Roman" panose="02020603050405020304" pitchFamily="18" charset="0"/>
              </a:rPr>
              <a:t> </a:t>
            </a:r>
            <a:r>
              <a:rPr lang="en-US" sz="4000" dirty="0" err="1">
                <a:solidFill>
                  <a:srgbClr val="FF3300"/>
                </a:solidFill>
                <a:effectLst/>
                <a:latin typeface="Times New Roman" panose="02020603050405020304" pitchFamily="18" charset="0"/>
                <a:cs typeface="Times New Roman" panose="02020603050405020304" pitchFamily="18" charset="0"/>
              </a:rPr>
              <a:t>nhiệm</a:t>
            </a:r>
            <a:r>
              <a:rPr lang="en-US" sz="4000" dirty="0">
                <a:solidFill>
                  <a:srgbClr val="FF3300"/>
                </a:solidFill>
                <a:effectLst/>
                <a:latin typeface="Times New Roman" panose="02020603050405020304" pitchFamily="18" charset="0"/>
                <a:cs typeface="Times New Roman" panose="02020603050405020304" pitchFamily="18" charset="0"/>
              </a:rPr>
              <a:t> </a:t>
            </a:r>
            <a:r>
              <a:rPr lang="en-US" sz="4000" dirty="0" err="1">
                <a:solidFill>
                  <a:srgbClr val="FF3300"/>
                </a:solidFill>
                <a:effectLst/>
                <a:latin typeface="Times New Roman" panose="02020603050405020304" pitchFamily="18" charset="0"/>
                <a:cs typeface="Times New Roman" panose="02020603050405020304" pitchFamily="18" charset="0"/>
              </a:rPr>
              <a:t>vụ</a:t>
            </a:r>
            <a:r>
              <a:rPr lang="en-US" sz="4000" dirty="0">
                <a:solidFill>
                  <a:srgbClr val="FF3300"/>
                </a:solidFill>
                <a:effectLst/>
                <a:latin typeface="Times New Roman" panose="02020603050405020304" pitchFamily="18" charset="0"/>
                <a:cs typeface="Times New Roman" panose="02020603050405020304" pitchFamily="18" charset="0"/>
              </a:rPr>
              <a:t>.</a:t>
            </a:r>
            <a:endParaRPr lang="en-US" sz="4000" dirty="0">
              <a:solidFill>
                <a:srgbClr val="FF33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8291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852245927"/>
              </p:ext>
            </p:extLst>
          </p:nvPr>
        </p:nvGraphicFramePr>
        <p:xfrm>
          <a:off x="0" y="0"/>
          <a:ext cx="9144000" cy="3291840"/>
        </p:xfrm>
        <a:graphic>
          <a:graphicData uri="http://schemas.openxmlformats.org/drawingml/2006/table">
            <a:tbl>
              <a:tblPr firstRow="1" firstCol="1" bandRow="1">
                <a:tableStyleId>{5C22544A-7EE6-4342-B048-85BDC9FD1C3A}</a:tableStyleId>
              </a:tblPr>
              <a:tblGrid>
                <a:gridCol w="2659913">
                  <a:extLst>
                    <a:ext uri="{9D8B030D-6E8A-4147-A177-3AD203B41FA5}">
                      <a16:colId xmlns:a16="http://schemas.microsoft.com/office/drawing/2014/main" val="3255011343"/>
                    </a:ext>
                  </a:extLst>
                </a:gridCol>
                <a:gridCol w="2902687">
                  <a:extLst>
                    <a:ext uri="{9D8B030D-6E8A-4147-A177-3AD203B41FA5}">
                      <a16:colId xmlns:a16="http://schemas.microsoft.com/office/drawing/2014/main" val="223254932"/>
                    </a:ext>
                  </a:extLst>
                </a:gridCol>
                <a:gridCol w="3581400">
                  <a:extLst>
                    <a:ext uri="{9D8B030D-6E8A-4147-A177-3AD203B41FA5}">
                      <a16:colId xmlns:a16="http://schemas.microsoft.com/office/drawing/2014/main" val="1790536804"/>
                    </a:ext>
                  </a:extLst>
                </a:gridCol>
              </a:tblGrid>
              <a:tr h="2743200">
                <a:tc>
                  <a:txBody>
                    <a:bodyPr/>
                    <a:lstStyle/>
                    <a:p>
                      <a:pPr algn="l">
                        <a:lnSpc>
                          <a:spcPct val="150000"/>
                        </a:lnSpc>
                        <a:spcAft>
                          <a:spcPts val="0"/>
                        </a:spcAft>
                      </a:pPr>
                      <a:r>
                        <a:rPr lang="vi-VN" sz="3600" baseline="0" dirty="0">
                          <a:solidFill>
                            <a:srgbClr val="0000CC"/>
                          </a:solidFill>
                          <a:effectLst/>
                          <a:latin typeface="Times New Roman" panose="02020603050405020304" pitchFamily="18" charset="0"/>
                        </a:rPr>
                        <a:t>Trang </a:t>
                      </a:r>
                      <a:r>
                        <a:rPr lang="en-US" sz="3600" baseline="0" dirty="0">
                          <a:solidFill>
                            <a:srgbClr val="0000CC"/>
                          </a:solidFill>
                          <a:effectLst/>
                          <a:latin typeface="Times New Roman" panose="02020603050405020304" pitchFamily="18" charset="0"/>
                        </a:rPr>
                        <a:t>42</a:t>
                      </a:r>
                      <a:r>
                        <a:rPr lang="vi-VN" sz="3600" baseline="0" dirty="0">
                          <a:solidFill>
                            <a:srgbClr val="0000CC"/>
                          </a:solidFill>
                          <a:effectLst/>
                          <a:latin typeface="Times New Roman" panose="02020603050405020304" pitchFamily="18" charset="0"/>
                        </a:rPr>
                        <a:t> dòng 1</a:t>
                      </a:r>
                      <a:r>
                        <a:rPr lang="en-US" sz="3600" baseline="0" dirty="0">
                          <a:solidFill>
                            <a:srgbClr val="0000CC"/>
                          </a:solidFill>
                          <a:effectLst/>
                          <a:latin typeface="Times New Roman" panose="02020603050405020304" pitchFamily="18" charset="0"/>
                        </a:rPr>
                        <a:t>5</a:t>
                      </a:r>
                      <a:r>
                        <a:rPr lang="vi-VN" sz="3600" baseline="0" dirty="0">
                          <a:solidFill>
                            <a:srgbClr val="0000CC"/>
                          </a:solidFill>
                          <a:effectLst/>
                          <a:latin typeface="Times New Roman" panose="02020603050405020304" pitchFamily="18" charset="0"/>
                        </a:rPr>
                        <a:t>↓</a:t>
                      </a:r>
                      <a:endParaRPr lang="en-US" sz="3600" baseline="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a:lnSpc>
                          <a:spcPct val="150000"/>
                        </a:lnSpc>
                        <a:spcAft>
                          <a:spcPts val="0"/>
                        </a:spcAft>
                        <a:tabLst>
                          <a:tab pos="450215" algn="l"/>
                        </a:tabLst>
                      </a:pPr>
                      <a:r>
                        <a:rPr lang="pt-BR" sz="3600" baseline="0" dirty="0">
                          <a:solidFill>
                            <a:srgbClr val="0000CC"/>
                          </a:solidFill>
                          <a:effectLst/>
                          <a:latin typeface="Times New Roman" panose="02020603050405020304" pitchFamily="18" charset="0"/>
                        </a:rPr>
                        <a:t>Kế hoạch giáo dục của nhà trường</a:t>
                      </a:r>
                      <a:endParaRPr lang="en-US" sz="3600" baseline="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a:lnSpc>
                          <a:spcPct val="150000"/>
                        </a:lnSpc>
                        <a:spcAft>
                          <a:spcPts val="0"/>
                        </a:spcAft>
                      </a:pPr>
                      <a:r>
                        <a:rPr lang="pt-BR" sz="3600" baseline="0" dirty="0">
                          <a:solidFill>
                            <a:srgbClr val="FF0000"/>
                          </a:solidFill>
                          <a:effectLst/>
                          <a:latin typeface="Times New Roman" panose="02020603050405020304" pitchFamily="18" charset="0"/>
                        </a:rPr>
                        <a:t>Kế hoạch giáo dục nhà trường</a:t>
                      </a:r>
                      <a:r>
                        <a:rPr lang="pt-BR" sz="3600" baseline="0" dirty="0">
                          <a:solidFill>
                            <a:srgbClr val="FF0000"/>
                          </a:solidFill>
                          <a:effectLst/>
                          <a:latin typeface="Times New Roman" panose="02020603050405020304" pitchFamily="18" charset="0"/>
                          <a:sym typeface="Wingdings" panose="05000000000000000000" pitchFamily="2" charset="2"/>
                        </a:rPr>
                        <a:t> </a:t>
                      </a:r>
                      <a:r>
                        <a:rPr lang="pt-BR" sz="3600" baseline="0" dirty="0">
                          <a:solidFill>
                            <a:srgbClr val="FF0000"/>
                          </a:solidFill>
                          <a:effectLst/>
                          <a:latin typeface="Times New Roman" panose="02020603050405020304" pitchFamily="18" charset="0"/>
                        </a:rPr>
                        <a:t>bỏ từ “của”</a:t>
                      </a:r>
                      <a:endParaRPr lang="en-US" sz="3600" baseline="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236793214"/>
                  </a:ext>
                </a:extLst>
              </a:tr>
            </a:tbl>
          </a:graphicData>
        </a:graphic>
      </p:graphicFrame>
      <p:sp>
        <p:nvSpPr>
          <p:cNvPr id="4" name="TextBox 3"/>
          <p:cNvSpPr txBox="1"/>
          <p:nvPr/>
        </p:nvSpPr>
        <p:spPr>
          <a:xfrm>
            <a:off x="76200" y="4572000"/>
            <a:ext cx="9144000" cy="1354217"/>
          </a:xfrm>
          <a:prstGeom prst="rect">
            <a:avLst/>
          </a:prstGeom>
          <a:noFill/>
        </p:spPr>
        <p:txBody>
          <a:bodyPr wrap="square" rtlCol="0">
            <a:spAutoFit/>
          </a:bodyPr>
          <a:lstStyle/>
          <a:p>
            <a:r>
              <a:rPr lang="en-US" sz="3200" b="1" dirty="0" err="1">
                <a:solidFill>
                  <a:srgbClr val="FF0000"/>
                </a:solidFill>
                <a:latin typeface="Times New Roman" panose="02020603050405020304" pitchFamily="18" charset="0"/>
                <a:cs typeface="Times New Roman" panose="02020603050405020304" pitchFamily="18" charset="0"/>
              </a:rPr>
              <a:t>Điều</a:t>
            </a:r>
            <a:r>
              <a:rPr lang="en-US" sz="3200" b="1" dirty="0">
                <a:solidFill>
                  <a:srgbClr val="FF0000"/>
                </a:solidFill>
                <a:latin typeface="Times New Roman" panose="02020603050405020304" pitchFamily="18" charset="0"/>
                <a:cs typeface="Times New Roman" panose="02020603050405020304" pitchFamily="18" charset="0"/>
              </a:rPr>
              <a:t> 21. </a:t>
            </a:r>
            <a:r>
              <a:rPr lang="en-US" sz="3200" b="1" dirty="0" err="1">
                <a:solidFill>
                  <a:srgbClr val="FF0000"/>
                </a:solidFill>
                <a:latin typeface="Times New Roman" panose="02020603050405020304" pitchFamily="18" charset="0"/>
                <a:cs typeface="Times New Roman" panose="02020603050405020304" pitchFamily="18" charset="0"/>
              </a:rPr>
              <a:t>Hệ</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thống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hồ</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sơ</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quản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lý</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hoạt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động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giáo</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dục</a:t>
            </a:r>
            <a:endParaRPr lang="en-US" sz="3200" dirty="0">
              <a:solidFill>
                <a:srgbClr val="FF0000"/>
              </a:solidFill>
              <a:latin typeface="Times New Roman" panose="02020603050405020304" pitchFamily="18" charset="0"/>
              <a:cs typeface="Times New Roman" panose="02020603050405020304" pitchFamily="18" charset="0"/>
            </a:endParaRPr>
          </a:p>
          <a:p>
            <a:r>
              <a:rPr lang="en-US" sz="3200" dirty="0">
                <a:solidFill>
                  <a:srgbClr val="FF0000"/>
                </a:solidFill>
                <a:latin typeface="Times New Roman" panose="02020603050405020304" pitchFamily="18" charset="0"/>
                <a:cs typeface="Times New Roman" panose="02020603050405020304" pitchFamily="18" charset="0"/>
              </a:rPr>
              <a:t>đ) </a:t>
            </a:r>
            <a:r>
              <a:rPr lang="en-US" sz="3200" dirty="0" err="1">
                <a:solidFill>
                  <a:srgbClr val="FF0000"/>
                </a:solidFill>
                <a:latin typeface="Times New Roman" panose="02020603050405020304" pitchFamily="18" charset="0"/>
                <a:cs typeface="Times New Roman" panose="02020603050405020304" pitchFamily="18" charset="0"/>
              </a:rPr>
              <a:t>Kế</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hoạch</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giáo</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dục</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của</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nhà</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trường</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theo</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năm</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học</a:t>
            </a:r>
            <a:r>
              <a:rPr lang="en-US" sz="3200" dirty="0">
                <a:solidFill>
                  <a:srgbClr val="FF0000"/>
                </a:solidFill>
                <a:latin typeface="Times New Roman" panose="02020603050405020304" pitchFamily="18" charset="0"/>
                <a:cs typeface="Times New Roman" panose="02020603050405020304" pitchFamily="18" charset="0"/>
              </a:rPr>
              <a:t>).</a:t>
            </a:r>
          </a:p>
          <a:p>
            <a:endParaRPr lang="en-US" dirty="0"/>
          </a:p>
        </p:txBody>
      </p:sp>
      <p:sp>
        <p:nvSpPr>
          <p:cNvPr id="2" name="TextBox 1"/>
          <p:cNvSpPr txBox="1"/>
          <p:nvPr/>
        </p:nvSpPr>
        <p:spPr>
          <a:xfrm>
            <a:off x="914400" y="3505200"/>
            <a:ext cx="8153400" cy="1077218"/>
          </a:xfrm>
          <a:prstGeom prst="rect">
            <a:avLst/>
          </a:prstGeom>
          <a:noFill/>
        </p:spPr>
        <p:txBody>
          <a:bodyPr wrap="square" rtlCol="0">
            <a:spAutoFit/>
          </a:bodyPr>
          <a:lstStyle/>
          <a:p>
            <a:r>
              <a:rPr lang="en-US" dirty="0"/>
              <a:t>                              </a:t>
            </a:r>
            <a:r>
              <a:rPr lang="en-US" sz="3200" dirty="0" err="1">
                <a:solidFill>
                  <a:srgbClr val="0000CC"/>
                </a:solidFill>
                <a:latin typeface="Times New Roman" panose="02020603050405020304" pitchFamily="18" charset="0"/>
                <a:cs typeface="Times New Roman" panose="02020603050405020304" pitchFamily="18" charset="0"/>
              </a:rPr>
              <a:t>Trường</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mô</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tả</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Đoàn</a:t>
            </a:r>
            <a:r>
              <a:rPr lang="en-US" sz="3200" dirty="0">
                <a:solidFill>
                  <a:srgbClr val="FF0000"/>
                </a:solidFill>
                <a:latin typeface="Times New Roman" panose="02020603050405020304" pitchFamily="18" charset="0"/>
                <a:cs typeface="Times New Roman" panose="02020603050405020304" pitchFamily="18" charset="0"/>
              </a:rPr>
              <a:t> ĐGN </a:t>
            </a:r>
            <a:r>
              <a:rPr lang="en-US" sz="3200" dirty="0" err="1">
                <a:solidFill>
                  <a:srgbClr val="FF0000"/>
                </a:solidFill>
                <a:latin typeface="Times New Roman" panose="02020603050405020304" pitchFamily="18" charset="0"/>
                <a:cs typeface="Times New Roman" panose="02020603050405020304" pitchFamily="18" charset="0"/>
              </a:rPr>
              <a:t>đề</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nghị</a:t>
            </a:r>
            <a:endParaRPr lang="en-US" sz="3200" dirty="0">
              <a:solidFill>
                <a:srgbClr val="FF0000"/>
              </a:solidFill>
              <a:latin typeface="Times New Roman" panose="02020603050405020304" pitchFamily="18" charset="0"/>
              <a:cs typeface="Times New Roman" panose="02020603050405020304" pitchFamily="18" charset="0"/>
            </a:endParaRPr>
          </a:p>
          <a:p>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Thông</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tư</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quy</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định</a:t>
            </a:r>
            <a:r>
              <a:rPr lang="en-US" sz="3200" dirty="0">
                <a:solidFill>
                  <a:srgbClr val="FF0000"/>
                </a:solidFill>
                <a:latin typeface="Times New Roman" panose="02020603050405020304" pitchFamily="18" charset="0"/>
                <a:cs typeface="Times New Roman" panose="02020603050405020304" pitchFamily="18" charset="0"/>
              </a:rPr>
              <a:t>      </a:t>
            </a:r>
          </a:p>
        </p:txBody>
      </p:sp>
      <p:cxnSp>
        <p:nvCxnSpPr>
          <p:cNvPr id="6" name="Straight Arrow Connector 5"/>
          <p:cNvCxnSpPr/>
          <p:nvPr/>
        </p:nvCxnSpPr>
        <p:spPr>
          <a:xfrm flipV="1">
            <a:off x="4191000" y="3291840"/>
            <a:ext cx="0" cy="289560"/>
          </a:xfrm>
          <a:prstGeom prst="straightConnector1">
            <a:avLst/>
          </a:prstGeom>
          <a:ln w="57150">
            <a:solidFill>
              <a:srgbClr val="0000CC"/>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7543800" y="3291840"/>
            <a:ext cx="0" cy="289560"/>
          </a:xfrm>
          <a:prstGeom prst="straightConnector1">
            <a:avLst/>
          </a:prstGeom>
          <a:ln w="57150">
            <a:tailEnd type="triangle"/>
          </a:ln>
        </p:spPr>
        <p:style>
          <a:lnRef idx="1">
            <a:schemeClr val="accent6"/>
          </a:lnRef>
          <a:fillRef idx="0">
            <a:schemeClr val="accent6"/>
          </a:fillRef>
          <a:effectRef idx="0">
            <a:schemeClr val="accent6"/>
          </a:effectRef>
          <a:fontRef idx="minor">
            <a:schemeClr val="tx1"/>
          </a:fontRef>
        </p:style>
      </p:cxnSp>
      <p:cxnSp>
        <p:nvCxnSpPr>
          <p:cNvPr id="8" name="Straight Arrow Connector 7"/>
          <p:cNvCxnSpPr/>
          <p:nvPr/>
        </p:nvCxnSpPr>
        <p:spPr>
          <a:xfrm flipH="1">
            <a:off x="609600" y="4189109"/>
            <a:ext cx="17584" cy="396240"/>
          </a:xfrm>
          <a:prstGeom prst="straightConnector1">
            <a:avLst/>
          </a:prstGeom>
          <a:ln w="57150">
            <a:tailEnd type="triangle"/>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433221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2894" y="0"/>
            <a:ext cx="9141106" cy="6858000"/>
          </a:xfrm>
        </p:spPr>
        <p:txBody>
          <a:bodyPr/>
          <a:lstStyle/>
          <a:p>
            <a:pPr marL="182880" indent="0">
              <a:buNone/>
            </a:pPr>
            <a:r>
              <a:rPr lang="nb-NO" sz="3200" dirty="0">
                <a:solidFill>
                  <a:srgbClr val="0000CC"/>
                </a:solidFill>
                <a:effectLst/>
                <a:latin typeface="Times New Roman" panose="02020603050405020304" pitchFamily="18" charset="0"/>
                <a:cs typeface="Times New Roman" panose="02020603050405020304" pitchFamily="18" charset="0"/>
              </a:rPr>
              <a:t>- Trang 59</a:t>
            </a:r>
            <a:r>
              <a:rPr lang="pt-BR" sz="3200" dirty="0">
                <a:solidFill>
                  <a:srgbClr val="0000CC"/>
                </a:solidFill>
                <a:effectLst/>
                <a:latin typeface="Times New Roman" panose="02020603050405020304" pitchFamily="18" charset="0"/>
                <a:cs typeface="Times New Roman" panose="02020603050405020304" pitchFamily="18" charset="0"/>
              </a:rPr>
              <a:t> mức 1, mức 2 chỉ báo a:</a:t>
            </a:r>
            <a:br>
              <a:rPr lang="pt-BR" sz="3200" dirty="0">
                <a:solidFill>
                  <a:srgbClr val="0000CC"/>
                </a:solidFill>
                <a:effectLst/>
                <a:latin typeface="Times New Roman" panose="02020603050405020304" pitchFamily="18" charset="0"/>
                <a:cs typeface="Times New Roman" panose="02020603050405020304" pitchFamily="18" charset="0"/>
              </a:rPr>
            </a:br>
            <a:r>
              <a:rPr lang="pt-BR" sz="3200" dirty="0">
                <a:solidFill>
                  <a:srgbClr val="0000CC"/>
                </a:solidFill>
                <a:effectLst/>
                <a:latin typeface="Times New Roman" panose="02020603050405020304" pitchFamily="18" charset="0"/>
                <a:cs typeface="Times New Roman" panose="02020603050405020304" pitchFamily="18" charset="0"/>
              </a:rPr>
              <a:t> </a:t>
            </a:r>
            <a:r>
              <a:rPr lang="pt-BR" sz="3200" i="1" dirty="0">
                <a:solidFill>
                  <a:srgbClr val="0000CC"/>
                </a:solidFill>
                <a:effectLst/>
                <a:latin typeface="Times New Roman" panose="02020603050405020304" pitchFamily="18" charset="0"/>
                <a:cs typeface="Times New Roman" panose="02020603050405020304" pitchFamily="18" charset="0"/>
              </a:rPr>
              <a:t>“</a:t>
            </a:r>
            <a:r>
              <a:rPr lang="vi-VN" sz="3200" i="1" dirty="0">
                <a:solidFill>
                  <a:srgbClr val="0000CC"/>
                </a:solidFill>
                <a:effectLst/>
                <a:latin typeface="Times New Roman" panose="02020603050405020304" pitchFamily="18" charset="0"/>
                <a:cs typeface="Times New Roman" panose="02020603050405020304" pitchFamily="18" charset="0"/>
              </a:rPr>
              <a:t>Căn cứ theo quy định Thông tư liên tịch số </a:t>
            </a:r>
            <a:r>
              <a:rPr lang="da-DK" sz="3200" i="1" dirty="0">
                <a:solidFill>
                  <a:srgbClr val="0000CC"/>
                </a:solidFill>
                <a:effectLst/>
                <a:latin typeface="Times New Roman" panose="02020603050405020304" pitchFamily="18" charset="0"/>
                <a:cs typeface="Times New Roman" panose="02020603050405020304" pitchFamily="18" charset="0"/>
              </a:rPr>
              <a:t>16/2017/TT-BGDĐT ngày 12 tháng 7 năm 2017 của Bộ Giáo dục và Đào tạo về việc Hướng dẫn danh mục khung vị trí việc làm và định mức số lượng người làm việc như sau: </a:t>
            </a:r>
            <a:r>
              <a:rPr lang="vi-VN" sz="3200" i="1" dirty="0" smtClean="0">
                <a:solidFill>
                  <a:srgbClr val="0000CC"/>
                </a:solidFill>
                <a:effectLst/>
                <a:latin typeface="Times New Roman" panose="02020603050405020304" pitchFamily="18" charset="0"/>
                <a:cs typeface="Times New Roman" panose="02020603050405020304" pitchFamily="18" charset="0"/>
              </a:rPr>
              <a:t>nhà </a:t>
            </a:r>
            <a:r>
              <a:rPr lang="vi-VN" sz="3200" i="1" dirty="0">
                <a:solidFill>
                  <a:srgbClr val="0000CC"/>
                </a:solidFill>
                <a:effectLst/>
                <a:latin typeface="Times New Roman" panose="02020603050405020304" pitchFamily="18" charset="0"/>
                <a:cs typeface="Times New Roman" panose="02020603050405020304" pitchFamily="18" charset="0"/>
              </a:rPr>
              <a:t>trường có lực lượng nhân viên 1</a:t>
            </a:r>
            <a:r>
              <a:rPr lang="en-US" sz="3200" i="1" dirty="0">
                <a:solidFill>
                  <a:srgbClr val="0000CC"/>
                </a:solidFill>
                <a:effectLst/>
                <a:latin typeface="Times New Roman" panose="02020603050405020304" pitchFamily="18" charset="0"/>
                <a:cs typeface="Times New Roman" panose="02020603050405020304" pitchFamily="18" charset="0"/>
              </a:rPr>
              <a:t>4</a:t>
            </a:r>
            <a:r>
              <a:rPr lang="vi-VN" sz="3200" i="1" dirty="0">
                <a:solidFill>
                  <a:srgbClr val="0000CC"/>
                </a:solidFill>
                <a:effectLst/>
                <a:latin typeface="Times New Roman" panose="02020603050405020304" pitchFamily="18" charset="0"/>
                <a:cs typeface="Times New Roman" panose="02020603050405020304" pitchFamily="18" charset="0"/>
              </a:rPr>
              <a:t> người, được phân công như</a:t>
            </a:r>
            <a:r>
              <a:rPr lang="en-US" sz="3200" i="1" dirty="0">
                <a:solidFill>
                  <a:srgbClr val="0000CC"/>
                </a:solidFill>
                <a:effectLst/>
                <a:latin typeface="Times New Roman" panose="02020603050405020304" pitchFamily="18" charset="0"/>
                <a:cs typeface="Times New Roman" panose="02020603050405020304" pitchFamily="18" charset="0"/>
              </a:rPr>
              <a:t> </a:t>
            </a:r>
            <a:r>
              <a:rPr lang="en-US" sz="3200" i="1" dirty="0" err="1">
                <a:solidFill>
                  <a:srgbClr val="0000CC"/>
                </a:solidFill>
                <a:effectLst/>
                <a:latin typeface="Times New Roman" panose="02020603050405020304" pitchFamily="18" charset="0"/>
                <a:cs typeface="Times New Roman" panose="02020603050405020304" pitchFamily="18" charset="0"/>
              </a:rPr>
              <a:t>sau</a:t>
            </a:r>
            <a:r>
              <a:rPr lang="en-US" sz="3200" i="1" dirty="0">
                <a:solidFill>
                  <a:srgbClr val="0000CC"/>
                </a:solidFill>
                <a:effectLst/>
                <a:latin typeface="Times New Roman" panose="02020603050405020304" pitchFamily="18" charset="0"/>
                <a:cs typeface="Times New Roman" panose="02020603050405020304" pitchFamily="18" charset="0"/>
              </a:rPr>
              <a:t>:</a:t>
            </a:r>
            <a:br>
              <a:rPr lang="en-US" sz="3200" i="1" dirty="0">
                <a:solidFill>
                  <a:srgbClr val="0000CC"/>
                </a:solidFill>
                <a:effectLst/>
                <a:latin typeface="Times New Roman" panose="02020603050405020304" pitchFamily="18" charset="0"/>
                <a:cs typeface="Times New Roman" panose="02020603050405020304" pitchFamily="18" charset="0"/>
              </a:rPr>
            </a:br>
            <a:r>
              <a:rPr lang="pt-BR" sz="3200" dirty="0">
                <a:solidFill>
                  <a:srgbClr val="FF0000"/>
                </a:solidFill>
                <a:effectLst/>
                <a:latin typeface="Times New Roman" panose="02020603050405020304" pitchFamily="18" charset="0"/>
                <a:cs typeface="Times New Roman" panose="02020603050405020304" pitchFamily="18" charset="0"/>
                <a:sym typeface="Wingdings" panose="05000000000000000000" pitchFamily="2" charset="2"/>
              </a:rPr>
              <a:t></a:t>
            </a:r>
            <a:r>
              <a:rPr lang="pt-BR" sz="3200" dirty="0">
                <a:solidFill>
                  <a:srgbClr val="FF0000"/>
                </a:solidFill>
                <a:effectLst/>
                <a:latin typeface="Times New Roman" panose="02020603050405020304" pitchFamily="18" charset="0"/>
                <a:cs typeface="Times New Roman" panose="02020603050405020304" pitchFamily="18" charset="0"/>
              </a:rPr>
              <a:t> nên viết</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lại</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căn</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cứ</a:t>
            </a:r>
            <a:r>
              <a:rPr lang="en-US" sz="3200" dirty="0">
                <a:solidFill>
                  <a:srgbClr val="FF0000"/>
                </a:solidFill>
                <a:effectLst/>
                <a:latin typeface="Times New Roman" panose="02020603050405020304" pitchFamily="18" charset="0"/>
                <a:cs typeface="Times New Roman" panose="02020603050405020304" pitchFamily="18" charset="0"/>
              </a:rPr>
              <a:t>: </a:t>
            </a:r>
            <a:br>
              <a:rPr lang="en-US" sz="3200" dirty="0">
                <a:solidFill>
                  <a:srgbClr val="FF0000"/>
                </a:solidFill>
                <a:effectLst/>
                <a:latin typeface="Times New Roman" panose="02020603050405020304" pitchFamily="18" charset="0"/>
                <a:cs typeface="Times New Roman" panose="02020603050405020304" pitchFamily="18" charset="0"/>
              </a:rPr>
            </a:br>
            <a:r>
              <a:rPr lang="vi-VN" sz="3200" dirty="0">
                <a:solidFill>
                  <a:srgbClr val="FF0000"/>
                </a:solidFill>
                <a:effectLst/>
                <a:latin typeface="Times New Roman" panose="02020603050405020304" pitchFamily="18" charset="0"/>
                <a:cs typeface="Times New Roman" panose="02020603050405020304" pitchFamily="18" charset="0"/>
              </a:rPr>
              <a:t>Căn cứ theo quy định Thông tư liên tịch số </a:t>
            </a:r>
            <a:r>
              <a:rPr lang="da-DK" sz="3200" dirty="0">
                <a:solidFill>
                  <a:srgbClr val="FF0000"/>
                </a:solidFill>
                <a:effectLst/>
                <a:latin typeface="Times New Roman" panose="02020603050405020304" pitchFamily="18" charset="0"/>
                <a:cs typeface="Times New Roman" panose="02020603050405020304" pitchFamily="18" charset="0"/>
              </a:rPr>
              <a:t>16/2017/TT-BGDĐT thì không có 1 số chức danh như:</a:t>
            </a:r>
            <a:r>
              <a:rPr lang="da-DK" sz="3200" i="1" dirty="0">
                <a:solidFill>
                  <a:srgbClr val="FF0000"/>
                </a:solidFill>
                <a:effectLst/>
                <a:latin typeface="Times New Roman" panose="02020603050405020304" pitchFamily="18" charset="0"/>
                <a:cs typeface="Times New Roman" panose="02020603050405020304" pitchFamily="18" charset="0"/>
              </a:rPr>
              <a:t> </a:t>
            </a:r>
            <a:r>
              <a:rPr lang="vi-VN" sz="3200" dirty="0">
                <a:solidFill>
                  <a:srgbClr val="FF0000"/>
                </a:solidFill>
                <a:effectLst/>
                <a:latin typeface="Times New Roman" panose="02020603050405020304" pitchFamily="18" charset="0"/>
                <a:cs typeface="Times New Roman" panose="02020603050405020304" pitchFamily="18" charset="0"/>
              </a:rPr>
              <a:t>nhân viên bảo vệ; nhân viên phục vụ,  nhân viên giám thị</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những</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chức</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danh</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này</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phải</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theo</a:t>
            </a:r>
            <a:r>
              <a:rPr lang="en-US" sz="3200" dirty="0">
                <a:solidFill>
                  <a:srgbClr val="FF0000"/>
                </a:solidFill>
                <a:effectLst/>
                <a:latin typeface="Times New Roman" panose="02020603050405020304" pitchFamily="18" charset="0"/>
                <a:cs typeface="Times New Roman" panose="02020603050405020304" pitchFamily="18" charset="0"/>
              </a:rPr>
              <a:t/>
            </a:r>
            <a:br>
              <a:rPr lang="en-US" sz="3200" dirty="0">
                <a:solidFill>
                  <a:srgbClr val="FF0000"/>
                </a:solidFill>
                <a:effectLst/>
                <a:latin typeface="Times New Roman" panose="02020603050405020304" pitchFamily="18" charset="0"/>
                <a:cs typeface="Times New Roman" panose="02020603050405020304" pitchFamily="18" charset="0"/>
              </a:rPr>
            </a:br>
            <a:r>
              <a:rPr lang="en-US" sz="3200" dirty="0" err="1">
                <a:solidFill>
                  <a:srgbClr val="FF0000"/>
                </a:solidFill>
                <a:effectLst/>
                <a:latin typeface="Times New Roman" panose="02020603050405020304" pitchFamily="18" charset="0"/>
                <a:cs typeface="Times New Roman" panose="02020603050405020304" pitchFamily="18" charset="0"/>
              </a:rPr>
              <a:t>nghị</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định</a:t>
            </a:r>
            <a:r>
              <a:rPr lang="en-US" sz="3200" dirty="0">
                <a:solidFill>
                  <a:srgbClr val="FF0000"/>
                </a:solidFill>
                <a:effectLst/>
                <a:latin typeface="Times New Roman" panose="02020603050405020304" pitchFamily="18" charset="0"/>
                <a:cs typeface="Times New Roman" panose="02020603050405020304" pitchFamily="18" charset="0"/>
              </a:rPr>
              <a:t> 68/2000/ND-CP.</a:t>
            </a:r>
            <a:br>
              <a:rPr lang="en-US" sz="3200" dirty="0">
                <a:solidFill>
                  <a:srgbClr val="FF0000"/>
                </a:solidFill>
                <a:effectLst/>
                <a:latin typeface="Times New Roman" panose="02020603050405020304" pitchFamily="18" charset="0"/>
                <a:cs typeface="Times New Roman" panose="02020603050405020304" pitchFamily="18" charset="0"/>
              </a:rPr>
            </a:br>
            <a:endParaRPr lang="en-US"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60635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lstStyle/>
          <a:p>
            <a:pPr marL="0" indent="0" algn="l">
              <a:buNone/>
            </a:pPr>
            <a:r>
              <a:rPr lang="en-US" sz="3600">
                <a:solidFill>
                  <a:srgbClr val="FF0000"/>
                </a:solidFill>
                <a:effectLst/>
                <a:latin typeface="Times New Roman" panose="02020603050405020304" pitchFamily="18" charset="0"/>
                <a:cs typeface="Times New Roman" panose="02020603050405020304" pitchFamily="18" charset="0"/>
              </a:rPr>
              <a:t>Điều 10. Lao động hợp </a:t>
            </a:r>
            <a:r>
              <a:rPr lang="es-ES" sz="3600">
                <a:solidFill>
                  <a:srgbClr val="FF0000"/>
                </a:solidFill>
                <a:effectLst/>
                <a:latin typeface="Times New Roman" panose="02020603050405020304" pitchFamily="18" charset="0"/>
                <a:cs typeface="Times New Roman" panose="02020603050405020304" pitchFamily="18" charset="0"/>
              </a:rPr>
              <a:t>đồng  (TT16/2017)</a:t>
            </a:r>
            <a:r>
              <a:rPr lang="en-US" sz="3600">
                <a:solidFill>
                  <a:srgbClr val="FF0000"/>
                </a:solidFill>
                <a:effectLst/>
                <a:latin typeface="Times New Roman" panose="02020603050405020304" pitchFamily="18" charset="0"/>
                <a:cs typeface="Times New Roman" panose="02020603050405020304" pitchFamily="18" charset="0"/>
              </a:rPr>
              <a:t/>
            </a:r>
            <a:br>
              <a:rPr lang="en-US" sz="3600">
                <a:solidFill>
                  <a:srgbClr val="FF0000"/>
                </a:solidFill>
                <a:effectLst/>
                <a:latin typeface="Times New Roman" panose="02020603050405020304" pitchFamily="18" charset="0"/>
                <a:cs typeface="Times New Roman" panose="02020603050405020304" pitchFamily="18" charset="0"/>
              </a:rPr>
            </a:br>
            <a:r>
              <a:rPr lang="es-ES" sz="3600">
                <a:solidFill>
                  <a:srgbClr val="FF0000"/>
                </a:solidFill>
                <a:effectLst/>
                <a:latin typeface="Times New Roman" panose="02020603050405020304" pitchFamily="18" charset="0"/>
                <a:cs typeface="Times New Roman" panose="02020603050405020304" pitchFamily="18" charset="0"/>
              </a:rPr>
              <a:t>         </a:t>
            </a:r>
            <a:r>
              <a:rPr lang="es-ES" sz="3200">
                <a:solidFill>
                  <a:srgbClr val="000000"/>
                </a:solidFill>
                <a:effectLst/>
                <a:latin typeface="Times New Roman" panose="02020603050405020304" pitchFamily="18" charset="0"/>
                <a:cs typeface="Times New Roman" panose="02020603050405020304" pitchFamily="18" charset="0"/>
              </a:rPr>
              <a:t>1. Các trường </a:t>
            </a:r>
            <a:r>
              <a:rPr lang="es-ES" sz="3200">
                <a:solidFill>
                  <a:srgbClr val="FF0000"/>
                </a:solidFill>
                <a:effectLst/>
                <a:latin typeface="Times New Roman" panose="02020603050405020304" pitchFamily="18" charset="0"/>
                <a:cs typeface="Times New Roman" panose="02020603050405020304" pitchFamily="18" charset="0"/>
              </a:rPr>
              <a:t>được bố trí lao động hợp đồng </a:t>
            </a:r>
            <a:r>
              <a:rPr lang="es-ES" sz="3200">
                <a:solidFill>
                  <a:srgbClr val="000000"/>
                </a:solidFill>
                <a:effectLst/>
                <a:latin typeface="Times New Roman" panose="02020603050405020304" pitchFamily="18" charset="0"/>
                <a:cs typeface="Times New Roman" panose="02020603050405020304" pitchFamily="18" charset="0"/>
              </a:rPr>
              <a:t>để thực hiện nhiệm vụ vệ sinh, bảo vệ. Trường có tổ chức cho học sinh ăn bán trú, nội trú thì có thể bố trí lao động hợp đồng để thực hiện công việc nấu ăn cho học sinh.</a:t>
            </a:r>
            <a:r>
              <a:rPr lang="en-US" sz="3200">
                <a:solidFill>
                  <a:srgbClr val="000000"/>
                </a:solidFill>
                <a:effectLst/>
                <a:latin typeface="Times New Roman" panose="02020603050405020304" pitchFamily="18" charset="0"/>
                <a:cs typeface="Times New Roman" panose="02020603050405020304" pitchFamily="18" charset="0"/>
              </a:rPr>
              <a:t/>
            </a:r>
            <a:br>
              <a:rPr lang="en-US" sz="3200">
                <a:solidFill>
                  <a:srgbClr val="000000"/>
                </a:solidFill>
                <a:effectLst/>
                <a:latin typeface="Times New Roman" panose="02020603050405020304" pitchFamily="18" charset="0"/>
                <a:cs typeface="Times New Roman" panose="02020603050405020304" pitchFamily="18" charset="0"/>
              </a:rPr>
            </a:br>
            <a:r>
              <a:rPr lang="en-US" sz="3200">
                <a:solidFill>
                  <a:srgbClr val="000000"/>
                </a:solidFill>
                <a:effectLst/>
                <a:latin typeface="Times New Roman" panose="02020603050405020304" pitchFamily="18" charset="0"/>
                <a:cs typeface="Times New Roman" panose="02020603050405020304" pitchFamily="18" charset="0"/>
              </a:rPr>
              <a:t>	</a:t>
            </a:r>
            <a:r>
              <a:rPr lang="es-ES" sz="3200">
                <a:solidFill>
                  <a:srgbClr val="000000"/>
                </a:solidFill>
                <a:effectLst/>
                <a:latin typeface="Times New Roman" panose="02020603050405020304" pitchFamily="18" charset="0"/>
                <a:cs typeface="Times New Roman" panose="02020603050405020304" pitchFamily="18" charset="0"/>
              </a:rPr>
              <a:t>2. Căn cứ vào tính chất, khối lượng công việc và điều kiện thực tế, </a:t>
            </a:r>
            <a:r>
              <a:rPr lang="es-ES" sz="3200">
                <a:solidFill>
                  <a:srgbClr val="FF0000"/>
                </a:solidFill>
                <a:effectLst/>
                <a:latin typeface="Times New Roman" panose="02020603050405020304" pitchFamily="18" charset="0"/>
                <a:cs typeface="Times New Roman" panose="02020603050405020304" pitchFamily="18" charset="0"/>
              </a:rPr>
              <a:t>các trường xác định số lượng lao động hợp đồng đối với từng vị trí, trình cơ quan có thẩm quyền phê duyệt và tổ chức thực hiện</a:t>
            </a:r>
            <a:r>
              <a:rPr lang="es-ES" sz="3200">
                <a:solidFill>
                  <a:srgbClr val="000000"/>
                </a:solidFill>
                <a:effectLst/>
                <a:latin typeface="Times New Roman" panose="02020603050405020304" pitchFamily="18" charset="0"/>
                <a:cs typeface="Times New Roman" panose="02020603050405020304" pitchFamily="18" charset="0"/>
              </a:rPr>
              <a:t>. Việc ký kết hợp đồng thực hiện theo quy định hiện hành của pháp luật.</a:t>
            </a:r>
            <a:r>
              <a:rPr lang="en-US">
                <a:solidFill>
                  <a:srgbClr val="000000"/>
                </a:solidFill>
                <a:effectLst/>
              </a:rPr>
              <a:t/>
            </a:r>
            <a:br>
              <a:rPr lang="en-US">
                <a:solidFill>
                  <a:srgbClr val="000000"/>
                </a:solidFill>
                <a:effectLst/>
              </a:rPr>
            </a:br>
            <a:endParaRPr lang="en-US" sz="3600">
              <a:solidFill>
                <a:srgbClr val="000000"/>
              </a:solidFill>
            </a:endParaRPr>
          </a:p>
        </p:txBody>
      </p:sp>
    </p:spTree>
    <p:extLst>
      <p:ext uri="{BB962C8B-B14F-4D97-AF65-F5344CB8AC3E}">
        <p14:creationId xmlns:p14="http://schemas.microsoft.com/office/powerpoint/2010/main" val="38354116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712"/>
            <a:ext cx="9067800" cy="6853287"/>
          </a:xfrm>
        </p:spPr>
        <p:txBody>
          <a:bodyPr/>
          <a:lstStyle/>
          <a:p>
            <a:pPr marL="0" indent="0" algn="l">
              <a:buNone/>
            </a:pPr>
            <a:r>
              <a:rPr lang="vi-VN" sz="3200" dirty="0">
                <a:solidFill>
                  <a:srgbClr val="0000CC"/>
                </a:solidFill>
                <a:effectLst/>
                <a:latin typeface="Times New Roman" panose="02020603050405020304" pitchFamily="18" charset="0"/>
                <a:cs typeface="Times New Roman" panose="02020603050405020304" pitchFamily="18" charset="0"/>
              </a:rPr>
              <a:t>Điều 1.</a:t>
            </a:r>
            <a:r>
              <a:rPr lang="vi-VN" sz="3200" dirty="0">
                <a:effectLst/>
                <a:latin typeface="Times New Roman" panose="02020603050405020304" pitchFamily="18" charset="0"/>
                <a:cs typeface="Times New Roman" panose="02020603050405020304" pitchFamily="18" charset="0"/>
              </a:rPr>
              <a:t> </a:t>
            </a:r>
            <a:r>
              <a:rPr lang="vi-VN" sz="3200" b="0" dirty="0">
                <a:solidFill>
                  <a:srgbClr val="FF0000"/>
                </a:solidFill>
                <a:effectLst/>
                <a:latin typeface="Times New Roman" panose="02020603050405020304" pitchFamily="18" charset="0"/>
                <a:cs typeface="Times New Roman" panose="02020603050405020304" pitchFamily="18" charset="0"/>
              </a:rPr>
              <a:t>Thực</a:t>
            </a:r>
            <a:r>
              <a:rPr lang="en-US" sz="3200" b="0" dirty="0">
                <a:solidFill>
                  <a:srgbClr val="FF0000"/>
                </a:solidFill>
                <a:effectLst/>
                <a:latin typeface="Times New Roman" panose="02020603050405020304" pitchFamily="18" charset="0"/>
                <a:cs typeface="Times New Roman" panose="02020603050405020304" pitchFamily="18" charset="0"/>
              </a:rPr>
              <a:t> </a:t>
            </a:r>
            <a:r>
              <a:rPr lang="vi-VN" sz="3200" b="0" dirty="0">
                <a:solidFill>
                  <a:srgbClr val="FF0000"/>
                </a:solidFill>
                <a:effectLst/>
                <a:latin typeface="Times New Roman" panose="02020603050405020304" pitchFamily="18" charset="0"/>
                <a:cs typeface="Times New Roman" panose="02020603050405020304" pitchFamily="18" charset="0"/>
              </a:rPr>
              <a:t>hiện chế độ hợp đồng</a:t>
            </a:r>
            <a:r>
              <a:rPr lang="vi-VN" sz="3200" b="0" dirty="0">
                <a:effectLst/>
                <a:latin typeface="Times New Roman" panose="02020603050405020304" pitchFamily="18" charset="0"/>
                <a:cs typeface="Times New Roman" panose="02020603050405020304" pitchFamily="18" charset="0"/>
              </a:rPr>
              <a:t> </a:t>
            </a:r>
            <a:r>
              <a:rPr lang="vi-VN" sz="3200" b="0" dirty="0">
                <a:solidFill>
                  <a:srgbClr val="0000CC"/>
                </a:solidFill>
                <a:effectLst/>
                <a:latin typeface="Times New Roman" panose="02020603050405020304" pitchFamily="18" charset="0"/>
                <a:cs typeface="Times New Roman" panose="02020603050405020304" pitchFamily="18" charset="0"/>
              </a:rPr>
              <a:t>một số loại công việc sau đây trong cơ quan hành chính nhà</a:t>
            </a:r>
            <a:r>
              <a:rPr lang="en-US" sz="3200" b="0" dirty="0">
                <a:solidFill>
                  <a:srgbClr val="0000CC"/>
                </a:solidFill>
                <a:effectLst/>
                <a:latin typeface="Times New Roman" panose="02020603050405020304" pitchFamily="18" charset="0"/>
                <a:cs typeface="Times New Roman" panose="02020603050405020304" pitchFamily="18" charset="0"/>
              </a:rPr>
              <a:t> </a:t>
            </a:r>
            <a:r>
              <a:rPr lang="vi-VN" sz="3200" b="0" dirty="0">
                <a:solidFill>
                  <a:srgbClr val="0000CC"/>
                </a:solidFill>
                <a:effectLst/>
                <a:latin typeface="Times New Roman" panose="02020603050405020304" pitchFamily="18" charset="0"/>
                <a:cs typeface="Times New Roman" panose="02020603050405020304" pitchFamily="18" charset="0"/>
              </a:rPr>
              <a:t>nước, đơn vị sự nghiệp :</a:t>
            </a:r>
            <a:br>
              <a:rPr lang="vi-VN" sz="3200" b="0" dirty="0">
                <a:solidFill>
                  <a:srgbClr val="0000CC"/>
                </a:solidFill>
                <a:effectLst/>
                <a:latin typeface="Times New Roman" panose="02020603050405020304" pitchFamily="18" charset="0"/>
                <a:cs typeface="Times New Roman" panose="02020603050405020304" pitchFamily="18" charset="0"/>
              </a:rPr>
            </a:br>
            <a:r>
              <a:rPr lang="vi-VN" sz="1600" b="0" dirty="0">
                <a:solidFill>
                  <a:srgbClr val="0000CC"/>
                </a:solidFill>
                <a:effectLst/>
                <a:latin typeface="Times New Roman" panose="02020603050405020304" pitchFamily="18" charset="0"/>
                <a:cs typeface="Times New Roman" panose="02020603050405020304" pitchFamily="18" charset="0"/>
              </a:rPr>
              <a:t>1.Sửa chữa, bảo trì đối với hệ thống cấp điện, cấp, thoát nước ở công sở, xe ô tô</a:t>
            </a:r>
            <a:r>
              <a:rPr lang="en-US" sz="1600" b="0" dirty="0">
                <a:solidFill>
                  <a:srgbClr val="0000CC"/>
                </a:solidFill>
                <a:effectLst/>
                <a:latin typeface="Times New Roman" panose="02020603050405020304" pitchFamily="18" charset="0"/>
                <a:cs typeface="Times New Roman" panose="02020603050405020304" pitchFamily="18" charset="0"/>
              </a:rPr>
              <a:t> </a:t>
            </a:r>
            <a:r>
              <a:rPr lang="vi-VN" sz="1600" b="0" dirty="0">
                <a:solidFill>
                  <a:srgbClr val="0000CC"/>
                </a:solidFill>
                <a:effectLst/>
                <a:latin typeface="Times New Roman" panose="02020603050405020304" pitchFamily="18" charset="0"/>
                <a:cs typeface="Times New Roman" panose="02020603050405020304" pitchFamily="18" charset="0"/>
              </a:rPr>
              <a:t>và các máy móc, thiết bị khác đang được sử dụng trong cơ quan, đơn vị sự</a:t>
            </a:r>
            <a:r>
              <a:rPr lang="en-US" sz="1600" b="0" dirty="0">
                <a:solidFill>
                  <a:srgbClr val="0000CC"/>
                </a:solidFill>
                <a:effectLst/>
                <a:latin typeface="Times New Roman" panose="02020603050405020304" pitchFamily="18" charset="0"/>
                <a:cs typeface="Times New Roman" panose="02020603050405020304" pitchFamily="18" charset="0"/>
              </a:rPr>
              <a:t> </a:t>
            </a:r>
            <a:r>
              <a:rPr lang="vi-VN" sz="1600" b="0" dirty="0">
                <a:solidFill>
                  <a:srgbClr val="0000CC"/>
                </a:solidFill>
                <a:effectLst/>
                <a:latin typeface="Times New Roman" panose="02020603050405020304" pitchFamily="18" charset="0"/>
                <a:cs typeface="Times New Roman" panose="02020603050405020304" pitchFamily="18" charset="0"/>
              </a:rPr>
              <a:t>nghiệp;</a:t>
            </a:r>
            <a:br>
              <a:rPr lang="vi-VN" sz="1600" b="0" dirty="0">
                <a:solidFill>
                  <a:srgbClr val="0000CC"/>
                </a:solidFill>
                <a:effectLst/>
                <a:latin typeface="Times New Roman" panose="02020603050405020304" pitchFamily="18" charset="0"/>
                <a:cs typeface="Times New Roman" panose="02020603050405020304" pitchFamily="18" charset="0"/>
              </a:rPr>
            </a:br>
            <a:r>
              <a:rPr lang="vi-VN" sz="1600" b="0" dirty="0">
                <a:solidFill>
                  <a:srgbClr val="0000CC"/>
                </a:solidFill>
                <a:effectLst/>
                <a:latin typeface="Times New Roman" panose="02020603050405020304" pitchFamily="18" charset="0"/>
                <a:cs typeface="Times New Roman" panose="02020603050405020304" pitchFamily="18" charset="0"/>
              </a:rPr>
              <a:t>2.Lái xe;</a:t>
            </a:r>
            <a:br>
              <a:rPr lang="vi-VN" sz="1600" b="0" dirty="0">
                <a:solidFill>
                  <a:srgbClr val="0000CC"/>
                </a:solidFill>
                <a:effectLst/>
                <a:latin typeface="Times New Roman" panose="02020603050405020304" pitchFamily="18" charset="0"/>
                <a:cs typeface="Times New Roman" panose="02020603050405020304" pitchFamily="18" charset="0"/>
              </a:rPr>
            </a:br>
            <a:r>
              <a:rPr lang="vi-VN" sz="3200" dirty="0">
                <a:solidFill>
                  <a:srgbClr val="FF0000"/>
                </a:solidFill>
                <a:effectLst/>
                <a:latin typeface="Times New Roman" panose="02020603050405020304" pitchFamily="18" charset="0"/>
                <a:cs typeface="Times New Roman" panose="02020603050405020304" pitchFamily="18" charset="0"/>
              </a:rPr>
              <a:t>3.</a:t>
            </a:r>
            <a:r>
              <a:rPr lang="en-US" sz="3200" b="0" dirty="0">
                <a:solidFill>
                  <a:srgbClr val="FF0000"/>
                </a:solidFill>
                <a:effectLst/>
                <a:latin typeface="Times New Roman" panose="02020603050405020304" pitchFamily="18" charset="0"/>
                <a:cs typeface="Times New Roman" panose="02020603050405020304" pitchFamily="18" charset="0"/>
              </a:rPr>
              <a:t> </a:t>
            </a:r>
            <a:r>
              <a:rPr lang="vi-VN" sz="3200" dirty="0">
                <a:solidFill>
                  <a:srgbClr val="FF0000"/>
                </a:solidFill>
                <a:effectLst/>
                <a:latin typeface="Times New Roman" panose="02020603050405020304" pitchFamily="18" charset="0"/>
                <a:cs typeface="Times New Roman" panose="02020603050405020304" pitchFamily="18" charset="0"/>
              </a:rPr>
              <a:t>Bảo vệ;</a:t>
            </a:r>
            <a:br>
              <a:rPr lang="vi-VN" sz="3200" dirty="0">
                <a:solidFill>
                  <a:srgbClr val="FF0000"/>
                </a:solidFill>
                <a:effectLst/>
                <a:latin typeface="Times New Roman" panose="02020603050405020304" pitchFamily="18" charset="0"/>
                <a:cs typeface="Times New Roman" panose="02020603050405020304" pitchFamily="18" charset="0"/>
              </a:rPr>
            </a:br>
            <a:r>
              <a:rPr lang="vi-VN" sz="3200" dirty="0">
                <a:solidFill>
                  <a:srgbClr val="FF0000"/>
                </a:solidFill>
                <a:effectLst/>
                <a:latin typeface="Times New Roman" panose="02020603050405020304" pitchFamily="18" charset="0"/>
                <a:cs typeface="Times New Roman" panose="02020603050405020304" pitchFamily="18" charset="0"/>
              </a:rPr>
              <a:t>4.Vệ sinh;</a:t>
            </a:r>
            <a:br>
              <a:rPr lang="vi-VN" sz="3200" dirty="0">
                <a:solidFill>
                  <a:srgbClr val="FF0000"/>
                </a:solidFill>
                <a:effectLst/>
                <a:latin typeface="Times New Roman" panose="02020603050405020304" pitchFamily="18" charset="0"/>
                <a:cs typeface="Times New Roman" panose="02020603050405020304" pitchFamily="18" charset="0"/>
              </a:rPr>
            </a:br>
            <a:r>
              <a:rPr lang="vi-VN" sz="1600" b="0" dirty="0">
                <a:solidFill>
                  <a:srgbClr val="0000CC"/>
                </a:solidFill>
                <a:effectLst/>
                <a:latin typeface="Times New Roman" panose="02020603050405020304" pitchFamily="18" charset="0"/>
                <a:cs typeface="Times New Roman" panose="02020603050405020304" pitchFamily="18" charset="0"/>
              </a:rPr>
              <a:t>5.Trông giữ phương tiện đi lại của cán bộ, công chức và khách đến làm việc với cơ</a:t>
            </a:r>
            <a:r>
              <a:rPr lang="en-US" sz="1600" b="0" dirty="0">
                <a:solidFill>
                  <a:srgbClr val="0000CC"/>
                </a:solidFill>
                <a:effectLst/>
                <a:latin typeface="Times New Roman" panose="02020603050405020304" pitchFamily="18" charset="0"/>
                <a:cs typeface="Times New Roman" panose="02020603050405020304" pitchFamily="18" charset="0"/>
              </a:rPr>
              <a:t> </a:t>
            </a:r>
            <a:r>
              <a:rPr lang="vi-VN" sz="1600" b="0" dirty="0">
                <a:solidFill>
                  <a:srgbClr val="0000CC"/>
                </a:solidFill>
                <a:effectLst/>
                <a:latin typeface="Times New Roman" panose="02020603050405020304" pitchFamily="18" charset="0"/>
                <a:cs typeface="Times New Roman" panose="02020603050405020304" pitchFamily="18" charset="0"/>
              </a:rPr>
              <a:t>quan, đơn vị sự nghiệp;</a:t>
            </a:r>
            <a:br>
              <a:rPr lang="vi-VN" sz="1600" b="0" dirty="0">
                <a:solidFill>
                  <a:srgbClr val="0000CC"/>
                </a:solidFill>
                <a:effectLst/>
                <a:latin typeface="Times New Roman" panose="02020603050405020304" pitchFamily="18" charset="0"/>
                <a:cs typeface="Times New Roman" panose="02020603050405020304" pitchFamily="18" charset="0"/>
              </a:rPr>
            </a:br>
            <a:r>
              <a:rPr lang="vi-VN" sz="2800" dirty="0">
                <a:solidFill>
                  <a:srgbClr val="FF0000"/>
                </a:solidFill>
                <a:effectLst/>
                <a:latin typeface="Times New Roman" panose="02020603050405020304" pitchFamily="18" charset="0"/>
                <a:cs typeface="Times New Roman" panose="02020603050405020304" pitchFamily="18" charset="0"/>
              </a:rPr>
              <a:t>6.</a:t>
            </a:r>
            <a:r>
              <a:rPr lang="en-US" sz="2800" dirty="0">
                <a:solidFill>
                  <a:srgbClr val="FF0000"/>
                </a:solidFill>
                <a:effectLst/>
                <a:latin typeface="Times New Roman" panose="02020603050405020304" pitchFamily="18" charset="0"/>
                <a:cs typeface="Times New Roman" panose="02020603050405020304" pitchFamily="18" charset="0"/>
              </a:rPr>
              <a:t> </a:t>
            </a:r>
            <a:r>
              <a:rPr lang="vi-VN" sz="2800" dirty="0">
                <a:solidFill>
                  <a:srgbClr val="FF0000"/>
                </a:solidFill>
                <a:effectLst/>
                <a:latin typeface="Times New Roman" panose="02020603050405020304" pitchFamily="18" charset="0"/>
                <a:cs typeface="Times New Roman" panose="02020603050405020304" pitchFamily="18" charset="0"/>
              </a:rPr>
              <a:t>Công việc thừa hành, phục vụ khác có yêu cầu trình độ đào tạo từ trung cấp trở xuống.</a:t>
            </a:r>
            <a:r>
              <a:rPr lang="en-US" sz="2800" dirty="0">
                <a:solidFill>
                  <a:srgbClr val="FF0000"/>
                </a:solidFill>
                <a:effectLst/>
                <a:latin typeface="Times New Roman" panose="02020603050405020304" pitchFamily="18" charset="0"/>
                <a:cs typeface="Times New Roman" panose="02020603050405020304" pitchFamily="18" charset="0"/>
              </a:rPr>
              <a:t/>
            </a:r>
            <a:br>
              <a:rPr lang="en-US" sz="2800" dirty="0">
                <a:solidFill>
                  <a:srgbClr val="FF0000"/>
                </a:solidFill>
                <a:effectLst/>
                <a:latin typeface="Times New Roman" panose="02020603050405020304" pitchFamily="18" charset="0"/>
                <a:cs typeface="Times New Roman" panose="02020603050405020304" pitchFamily="18" charset="0"/>
              </a:rPr>
            </a:br>
            <a:r>
              <a:rPr lang="vi-VN" sz="2800" b="0" dirty="0">
                <a:solidFill>
                  <a:srgbClr val="FF0000"/>
                </a:solidFill>
                <a:effectLst/>
                <a:latin typeface="Times New Roman" panose="02020603050405020304" pitchFamily="18" charset="0"/>
                <a:cs typeface="Times New Roman" panose="02020603050405020304" pitchFamily="18" charset="0"/>
              </a:rPr>
              <a:t/>
            </a:r>
            <a:br>
              <a:rPr lang="vi-VN" sz="2800" b="0" dirty="0">
                <a:solidFill>
                  <a:srgbClr val="FF0000"/>
                </a:solidFill>
                <a:effectLst/>
                <a:latin typeface="Times New Roman" panose="02020603050405020304" pitchFamily="18" charset="0"/>
                <a:cs typeface="Times New Roman" panose="02020603050405020304" pitchFamily="18" charset="0"/>
              </a:rPr>
            </a:br>
            <a:r>
              <a:rPr lang="en-US" sz="3200" b="0" dirty="0">
                <a:solidFill>
                  <a:srgbClr val="0000CC"/>
                </a:solidFill>
                <a:effectLst/>
                <a:latin typeface="Times New Roman" panose="02020603050405020304" pitchFamily="18" charset="0"/>
                <a:cs typeface="Times New Roman" panose="02020603050405020304" pitchFamily="18" charset="0"/>
              </a:rPr>
              <a:t>(</a:t>
            </a:r>
            <a:r>
              <a:rPr lang="en-US" sz="3200" i="1" dirty="0">
                <a:solidFill>
                  <a:srgbClr val="0000CC"/>
                </a:solidFill>
                <a:effectLst/>
                <a:latin typeface="Times New Roman" panose="02020603050405020304" pitchFamily="18" charset="0"/>
                <a:cs typeface="Times New Roman" panose="02020603050405020304" pitchFamily="18" charset="0"/>
              </a:rPr>
              <a:t>VBHN </a:t>
            </a:r>
            <a:r>
              <a:rPr lang="en-US" sz="3200" i="1" dirty="0" err="1">
                <a:solidFill>
                  <a:srgbClr val="0000CC"/>
                </a:solidFill>
                <a:effectLst/>
                <a:latin typeface="Times New Roman" panose="02020603050405020304" pitchFamily="18" charset="0"/>
                <a:cs typeface="Times New Roman" panose="02020603050405020304" pitchFamily="18" charset="0"/>
              </a:rPr>
              <a:t>sô</a:t>
            </a:r>
            <a:r>
              <a:rPr lang="en-US" sz="3200" i="1" dirty="0">
                <a:solidFill>
                  <a:srgbClr val="0000CC"/>
                </a:solidFill>
                <a:effectLst/>
                <a:latin typeface="Times New Roman" panose="02020603050405020304" pitchFamily="18" charset="0"/>
                <a:cs typeface="Times New Roman" panose="02020603050405020304" pitchFamily="18" charset="0"/>
              </a:rPr>
              <a:t>́ 04/2019/NĐHN-BNV(161+68) </a:t>
            </a:r>
            <a:r>
              <a:rPr lang="vi-VN" sz="3200" i="1" dirty="0">
                <a:solidFill>
                  <a:srgbClr val="0000CC"/>
                </a:solidFill>
                <a:effectLst/>
                <a:latin typeface="Times New Roman" panose="02020603050405020304" pitchFamily="18" charset="0"/>
                <a:cs typeface="Times New Roman" panose="02020603050405020304" pitchFamily="18" charset="0"/>
              </a:rPr>
              <a:t>Về thực hiện chế độ hợp đồng</a:t>
            </a:r>
            <a:r>
              <a:rPr lang="vi-VN" sz="3200" b="0" i="1" dirty="0">
                <a:solidFill>
                  <a:srgbClr val="0000CC"/>
                </a:solidFill>
                <a:effectLst/>
                <a:latin typeface="Times New Roman" panose="02020603050405020304" pitchFamily="18" charset="0"/>
                <a:cs typeface="Times New Roman" panose="02020603050405020304" pitchFamily="18" charset="0"/>
              </a:rPr>
              <a:t> </a:t>
            </a:r>
            <a:r>
              <a:rPr lang="vi-VN" sz="3200" i="1" dirty="0">
                <a:solidFill>
                  <a:srgbClr val="0000CC"/>
                </a:solidFill>
                <a:effectLst/>
                <a:latin typeface="Times New Roman" panose="02020603050405020304" pitchFamily="18" charset="0"/>
                <a:cs typeface="Times New Roman" panose="02020603050405020304" pitchFamily="18" charset="0"/>
              </a:rPr>
              <a:t>một số loại công việc</a:t>
            </a:r>
            <a:r>
              <a:rPr lang="en-US" sz="3200" i="1" dirty="0">
                <a:solidFill>
                  <a:srgbClr val="0000CC"/>
                </a:solidFill>
                <a:effectLst/>
                <a:latin typeface="Times New Roman" panose="02020603050405020304" pitchFamily="18" charset="0"/>
                <a:cs typeface="Times New Roman" panose="02020603050405020304" pitchFamily="18" charset="0"/>
              </a:rPr>
              <a:t> </a:t>
            </a:r>
            <a:r>
              <a:rPr lang="vi-VN" sz="3200" i="1" dirty="0">
                <a:solidFill>
                  <a:srgbClr val="0000CC"/>
                </a:solidFill>
                <a:effectLst/>
                <a:latin typeface="Times New Roman" panose="02020603050405020304" pitchFamily="18" charset="0"/>
                <a:cs typeface="Times New Roman" panose="02020603050405020304" pitchFamily="18" charset="0"/>
              </a:rPr>
              <a:t>trong cơ quan hành chính nhà nước, đơn vị sự nghiệp</a:t>
            </a:r>
            <a:r>
              <a:rPr lang="en-US" sz="3200" i="1" dirty="0">
                <a:solidFill>
                  <a:srgbClr val="0000CC"/>
                </a:solidFill>
                <a:effectLst/>
                <a:latin typeface="Times New Roman" panose="02020603050405020304" pitchFamily="18" charset="0"/>
                <a:cs typeface="Times New Roman" panose="02020603050405020304" pitchFamily="18" charset="0"/>
              </a:rPr>
              <a:t>)</a:t>
            </a:r>
            <a:r>
              <a:rPr lang="vi-VN" sz="1400" b="0" dirty="0">
                <a:solidFill>
                  <a:srgbClr val="0000CC"/>
                </a:solidFill>
                <a:effectLst/>
                <a:latin typeface="Times New Roman" panose="02020603050405020304" pitchFamily="18" charset="0"/>
                <a:cs typeface="Times New Roman" panose="02020603050405020304" pitchFamily="18" charset="0"/>
              </a:rPr>
              <a:t/>
            </a:r>
            <a:br>
              <a:rPr lang="vi-VN" sz="1400" b="0" dirty="0">
                <a:solidFill>
                  <a:srgbClr val="0000CC"/>
                </a:solidFill>
                <a:effectLst/>
                <a:latin typeface="Times New Roman" panose="02020603050405020304" pitchFamily="18" charset="0"/>
                <a:cs typeface="Times New Roman" panose="02020603050405020304" pitchFamily="18" charset="0"/>
              </a:rPr>
            </a:br>
            <a:endParaRPr lang="en-US" sz="1400" dirty="0">
              <a:solidFill>
                <a:srgbClr val="0000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51566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TextBox 5"/>
          <p:cNvSpPr txBox="1"/>
          <p:nvPr/>
        </p:nvSpPr>
        <p:spPr>
          <a:xfrm>
            <a:off x="152400" y="0"/>
            <a:ext cx="8915400" cy="6940361"/>
          </a:xfrm>
          <a:prstGeom prst="rect">
            <a:avLst/>
          </a:prstGeom>
          <a:noFill/>
        </p:spPr>
        <p:txBody>
          <a:bodyPr wrap="square" rtlCol="0">
            <a:spAutoFit/>
          </a:bodyPr>
          <a:lstStyle/>
          <a:p>
            <a:r>
              <a:rPr lang="en-US" sz="3600" b="1" dirty="0" err="1">
                <a:solidFill>
                  <a:srgbClr val="FF0000"/>
                </a:solidFill>
                <a:latin typeface="Times New Roman" panose="02020603050405020304" pitchFamily="18" charset="0"/>
                <a:cs typeface="Times New Roman" panose="02020603050405020304" pitchFamily="18" charset="0"/>
              </a:rPr>
              <a:t>Các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lỗi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thường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gặp</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của</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đoàn</a:t>
            </a:r>
            <a:r>
              <a:rPr lang="en-US" sz="3600" b="1" dirty="0">
                <a:solidFill>
                  <a:srgbClr val="FF0000"/>
                </a:solidFill>
                <a:latin typeface="Times New Roman" panose="02020603050405020304" pitchFamily="18" charset="0"/>
                <a:cs typeface="Times New Roman" panose="02020603050405020304" pitchFamily="18" charset="0"/>
              </a:rPr>
              <a:t>:</a:t>
            </a:r>
          </a:p>
          <a:p>
            <a:pPr marL="571500" indent="-571500">
              <a:spcBef>
                <a:spcPts val="600"/>
              </a:spcBef>
              <a:spcAft>
                <a:spcPts val="600"/>
              </a:spcAft>
              <a:buFont typeface="Arial" panose="020B0604020202020204" pitchFamily="34" charset="0"/>
              <a:buChar char="•"/>
            </a:pPr>
            <a:r>
              <a:rPr lang="en-US" sz="3600" b="1" dirty="0" err="1">
                <a:solidFill>
                  <a:srgbClr val="0000CC"/>
                </a:solidFill>
                <a:latin typeface="Times New Roman" panose="02020603050405020304" pitchFamily="18" charset="0"/>
                <a:cs typeface="Times New Roman" panose="02020603050405020304" pitchFamily="18" charset="0"/>
              </a:rPr>
              <a:t>Kéo</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dài</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thời</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gian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viết</a:t>
            </a:r>
            <a:r>
              <a:rPr lang="en-US" sz="3600" b="1" dirty="0">
                <a:solidFill>
                  <a:srgbClr val="0000CC"/>
                </a:solidFill>
                <a:latin typeface="Times New Roman" panose="02020603050405020304" pitchFamily="18" charset="0"/>
                <a:cs typeface="Times New Roman" panose="02020603050405020304" pitchFamily="18" charset="0"/>
              </a:rPr>
              <a:t> PL8, 9;</a:t>
            </a:r>
          </a:p>
          <a:p>
            <a:pPr marL="571500" indent="-571500">
              <a:spcBef>
                <a:spcPts val="600"/>
              </a:spcBef>
              <a:spcAft>
                <a:spcPts val="600"/>
              </a:spcAft>
              <a:buFont typeface="Arial" panose="020B0604020202020204" pitchFamily="34" charset="0"/>
              <a:buChar char="•"/>
            </a:pPr>
            <a:r>
              <a:rPr lang="en-US" sz="3600" b="1" dirty="0" err="1" smtClean="0">
                <a:solidFill>
                  <a:srgbClr val="0000CC"/>
                </a:solidFill>
                <a:latin typeface="Times New Roman" panose="02020603050405020304" pitchFamily="18" charset="0"/>
                <a:cs typeface="Times New Roman" panose="02020603050405020304" pitchFamily="18" charset="0"/>
              </a:rPr>
              <a:t>Chưa</a:t>
            </a:r>
            <a:r>
              <a:rPr lang="en-US" sz="3600" b="1" dirty="0" smtClean="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thống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nhất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theo</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quy</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định</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vê</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cs typeface="Times New Roman" panose="02020603050405020304" pitchFamily="18" charset="0"/>
              </a:rPr>
              <a:t>sô</a:t>
            </a:r>
            <a:r>
              <a:rPr lang="en-US" sz="3600" b="1" dirty="0" smtClean="0">
                <a:solidFill>
                  <a:srgbClr val="0000CC"/>
                </a:solidFill>
                <a:latin typeface="Times New Roman" panose="02020603050405020304"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cs typeface="Times New Roman" panose="02020603050405020304" pitchFamily="18" charset="0"/>
              </a:rPr>
              <a:t>liệu</a:t>
            </a:r>
            <a:r>
              <a:rPr lang="en-US" sz="3600" b="1" dirty="0" smtClean="0">
                <a:solidFill>
                  <a:srgbClr val="0000CC"/>
                </a:solidFill>
                <a:latin typeface="Times New Roman" panose="02020603050405020304"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cs typeface="Times New Roman" panose="02020603050405020304" pitchFamily="18" charset="0"/>
              </a:rPr>
              <a:t>dư</a:t>
            </a:r>
            <a:r>
              <a:rPr lang="en-US" sz="3600" b="1" dirty="0" smtClean="0">
                <a:solidFill>
                  <a:srgbClr val="0000CC"/>
                </a:solidFill>
                <a:latin typeface="Times New Roman" panose="02020603050405020304"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cs typeface="Times New Roman" panose="02020603050405020304" pitchFamily="18" charset="0"/>
              </a:rPr>
              <a:t>liệu</a:t>
            </a:r>
            <a:r>
              <a:rPr lang="en-US" sz="3600" b="1" dirty="0" smtClean="0">
                <a:solidFill>
                  <a:srgbClr val="0000CC"/>
                </a:solidFill>
                <a:latin typeface="Times New Roman" panose="02020603050405020304"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cs typeface="Times New Roman" panose="02020603050405020304" pitchFamily="18" charset="0"/>
              </a:rPr>
              <a:t>trong</a:t>
            </a:r>
            <a:r>
              <a:rPr lang="en-US" sz="3600" b="1" dirty="0" smtClean="0">
                <a:solidFill>
                  <a:srgbClr val="0000CC"/>
                </a:solidFill>
                <a:latin typeface="Times New Roman" panose="02020603050405020304"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cs typeface="Times New Roman" panose="02020603050405020304" pitchFamily="18" charset="0"/>
              </a:rPr>
              <a:t>nhận</a:t>
            </a:r>
            <a:r>
              <a:rPr lang="en-US" sz="3600" b="1" dirty="0" smtClean="0">
                <a:solidFill>
                  <a:srgbClr val="0000CC"/>
                </a:solidFill>
                <a:latin typeface="Times New Roman" panose="02020603050405020304"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cs typeface="Times New Roman" panose="02020603050405020304" pitchFamily="18" charset="0"/>
              </a:rPr>
              <a:t>xét</a:t>
            </a:r>
            <a:r>
              <a:rPr lang="en-US" sz="3600" b="1" dirty="0" smtClean="0">
                <a:solidFill>
                  <a:srgbClr val="0000CC"/>
                </a:solidFill>
                <a:latin typeface="Times New Roman" panose="02020603050405020304"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cs typeface="Times New Roman" panose="02020603050405020304" pitchFamily="18" charset="0"/>
              </a:rPr>
              <a:t>báo</a:t>
            </a:r>
            <a:r>
              <a:rPr lang="en-US" sz="3600" b="1" dirty="0" smtClean="0">
                <a:solidFill>
                  <a:srgbClr val="0000CC"/>
                </a:solidFill>
                <a:latin typeface="Times New Roman" panose="02020603050405020304"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cs typeface="Times New Roman" panose="02020603050405020304" pitchFamily="18" charset="0"/>
              </a:rPr>
              <a:t>cáo</a:t>
            </a:r>
            <a:r>
              <a:rPr lang="en-US" sz="3600" b="1" dirty="0" smtClean="0">
                <a:solidFill>
                  <a:srgbClr val="0000CC"/>
                </a:solidFill>
                <a:latin typeface="Times New Roman" panose="02020603050405020304" pitchFamily="18" charset="0"/>
                <a:cs typeface="Times New Roman" panose="02020603050405020304" pitchFamily="18" charset="0"/>
              </a:rPr>
              <a:t> TĐG;</a:t>
            </a:r>
          </a:p>
          <a:p>
            <a:pPr marL="571500" indent="-571500">
              <a:spcBef>
                <a:spcPts val="600"/>
              </a:spcBef>
              <a:spcAft>
                <a:spcPts val="600"/>
              </a:spcAft>
              <a:buFont typeface="Arial" panose="020B0604020202020204" pitchFamily="34" charset="0"/>
              <a:buChar char="•"/>
            </a:pPr>
            <a:r>
              <a:rPr lang="nb-NO" sz="3600" b="1" dirty="0" smtClean="0">
                <a:solidFill>
                  <a:srgbClr val="0000CC"/>
                </a:solidFill>
                <a:latin typeface="Times New Roman" panose="02020603050405020304" pitchFamily="18" charset="0"/>
                <a:cs typeface="Times New Roman" panose="02020603050405020304" pitchFamily="18" charset="0"/>
              </a:rPr>
              <a:t>Quy định:«Các </a:t>
            </a:r>
            <a:r>
              <a:rPr lang="nb-NO" sz="3600" b="1" dirty="0">
                <a:solidFill>
                  <a:srgbClr val="0000CC"/>
                </a:solidFill>
                <a:latin typeface="Times New Roman" panose="02020603050405020304" pitchFamily="18" charset="0"/>
                <a:cs typeface="Times New Roman" panose="02020603050405020304" pitchFamily="18" charset="0"/>
              </a:rPr>
              <a:t>nhận định, kết luận phải có mã </a:t>
            </a:r>
            <a:r>
              <a:rPr lang="vi-VN" sz="3600" b="1" dirty="0">
                <a:solidFill>
                  <a:srgbClr val="0000CC"/>
                </a:solidFill>
                <a:latin typeface="Times New Roman" panose="02020603050405020304" pitchFamily="18" charset="0"/>
                <a:cs typeface="Times New Roman" panose="02020603050405020304" pitchFamily="18" charset="0"/>
              </a:rPr>
              <a:t>minh chứng </a:t>
            </a:r>
            <a:r>
              <a:rPr lang="nb-NO" sz="3600" b="1" dirty="0">
                <a:solidFill>
                  <a:srgbClr val="0000CC"/>
                </a:solidFill>
                <a:latin typeface="Times New Roman" panose="02020603050405020304" pitchFamily="18" charset="0"/>
                <a:cs typeface="Times New Roman" panose="02020603050405020304" pitchFamily="18" charset="0"/>
              </a:rPr>
              <a:t>kèm theo</a:t>
            </a:r>
            <a:r>
              <a:rPr lang="nb-NO" sz="3600" b="1" dirty="0" smtClean="0">
                <a:solidFill>
                  <a:srgbClr val="0000CC"/>
                </a:solidFill>
                <a:latin typeface="Times New Roman" panose="02020603050405020304" pitchFamily="18" charset="0"/>
                <a:cs typeface="Times New Roman" panose="02020603050405020304" pitchFamily="18" charset="0"/>
              </a:rPr>
              <a:t>.» - đề nghị: cuối ý hoặc cuối đoạn chèn minh chứng;</a:t>
            </a:r>
          </a:p>
          <a:p>
            <a:pPr marL="571500" indent="-571500">
              <a:spcBef>
                <a:spcPts val="600"/>
              </a:spcBef>
              <a:spcAft>
                <a:spcPts val="600"/>
              </a:spcAft>
              <a:buFont typeface="Arial" panose="020B0604020202020204" pitchFamily="34" charset="0"/>
              <a:buChar char="•"/>
            </a:pPr>
            <a:r>
              <a:rPr lang="nb-NO" sz="3600" b="1" dirty="0" smtClean="0">
                <a:solidFill>
                  <a:srgbClr val="0000CC"/>
                </a:solidFill>
                <a:latin typeface="Times New Roman" panose="02020603050405020304" pitchFamily="18" charset="0"/>
                <a:cs typeface="Times New Roman" panose="02020603050405020304" pitchFamily="18" charset="0"/>
              </a:rPr>
              <a:t>Yêu cầu viết đủ thông tin văn bản khi viện dẫn lại;</a:t>
            </a:r>
          </a:p>
          <a:p>
            <a:pPr marL="571500" indent="-571500">
              <a:spcBef>
                <a:spcPts val="600"/>
              </a:spcBef>
              <a:spcAft>
                <a:spcPts val="600"/>
              </a:spcAft>
              <a:buFont typeface="Arial" panose="020B0604020202020204" pitchFamily="34" charset="0"/>
              <a:buChar char="•"/>
            </a:pPr>
            <a:r>
              <a:rPr lang="nb-NO" sz="3600" b="1" dirty="0" smtClean="0">
                <a:solidFill>
                  <a:srgbClr val="0000CC"/>
                </a:solidFill>
                <a:latin typeface="Times New Roman" panose="02020603050405020304" pitchFamily="18" charset="0"/>
                <a:cs typeface="Times New Roman" panose="02020603050405020304" pitchFamily="18" charset="0"/>
              </a:rPr>
              <a:t>Chưa nắm kỹ các nội dung của văn bản liên quan công tác đánh giá ngoài.</a:t>
            </a:r>
            <a:endParaRPr lang="en-US" sz="4000" b="1" dirty="0">
              <a:solidFill>
                <a:srgbClr val="0000CC"/>
              </a:solidFill>
            </a:endParaRPr>
          </a:p>
        </p:txBody>
      </p:sp>
    </p:spTree>
    <p:extLst>
      <p:ext uri="{BB962C8B-B14F-4D97-AF65-F5344CB8AC3E}">
        <p14:creationId xmlns:p14="http://schemas.microsoft.com/office/powerpoint/2010/main" val="3479708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304800" y="533400"/>
            <a:ext cx="8534400" cy="6248400"/>
          </a:xfrm>
        </p:spPr>
        <p:txBody>
          <a:bodyPr/>
          <a:lstStyle/>
          <a:p>
            <a:pPr marL="0" indent="0" algn="ctr" eaLnBrk="1" hangingPunct="1">
              <a:spcBef>
                <a:spcPts val="600"/>
              </a:spcBef>
              <a:buClr>
                <a:schemeClr val="tx1"/>
              </a:buClr>
              <a:buNone/>
            </a:pPr>
            <a:r>
              <a:rPr lang="en-US" altLang="en-US" sz="2800" b="1" dirty="0">
                <a:solidFill>
                  <a:srgbClr val="FF0000"/>
                </a:solidFill>
                <a:latin typeface="Times New Roman" pitchFamily="18" charset="0"/>
              </a:rPr>
              <a:t>NHIỆM VỤ CỦA TRƯỞNG ĐOÀN</a:t>
            </a:r>
          </a:p>
          <a:p>
            <a:pPr marL="0" indent="0" algn="just" eaLnBrk="1" hangingPunct="1">
              <a:spcBef>
                <a:spcPts val="600"/>
              </a:spcBef>
              <a:buClr>
                <a:schemeClr val="tx1"/>
              </a:buClr>
              <a:buNone/>
            </a:pPr>
            <a:r>
              <a:rPr lang="en-US" altLang="en-US" sz="2800" dirty="0">
                <a:solidFill>
                  <a:srgbClr val="0000CC"/>
                </a:solidFill>
                <a:latin typeface="Times New Roman" pitchFamily="18" charset="0"/>
              </a:rPr>
              <a:t>- </a:t>
            </a:r>
            <a:r>
              <a:rPr lang="en-US" altLang="en-US" sz="2800" dirty="0" err="1">
                <a:solidFill>
                  <a:srgbClr val="0000CC"/>
                </a:solidFill>
                <a:latin typeface="Times New Roman" pitchFamily="18" charset="0"/>
              </a:rPr>
              <a:t>Cụ</a:t>
            </a:r>
            <a:r>
              <a:rPr lang="en-US" altLang="en-US" sz="2800" dirty="0">
                <a:solidFill>
                  <a:srgbClr val="0000CC"/>
                </a:solidFill>
                <a:latin typeface="Times New Roman" pitchFamily="18" charset="0"/>
              </a:rPr>
              <a:t> </a:t>
            </a:r>
            <a:r>
              <a:rPr lang="en-US" altLang="en-US" sz="2800" dirty="0" err="1">
                <a:solidFill>
                  <a:srgbClr val="0000CC"/>
                </a:solidFill>
                <a:latin typeface="Times New Roman" pitchFamily="18" charset="0"/>
              </a:rPr>
              <a:t>thể</a:t>
            </a:r>
            <a:r>
              <a:rPr lang="en-US" altLang="en-US" sz="2800" dirty="0">
                <a:solidFill>
                  <a:srgbClr val="0000CC"/>
                </a:solidFill>
                <a:latin typeface="Times New Roman" pitchFamily="18" charset="0"/>
              </a:rPr>
              <a:t>:</a:t>
            </a:r>
          </a:p>
          <a:p>
            <a:pPr algn="just" eaLnBrk="1" hangingPunct="1">
              <a:spcBef>
                <a:spcPts val="600"/>
              </a:spcBef>
              <a:buClr>
                <a:schemeClr val="tx1"/>
              </a:buClr>
              <a:buFont typeface="Wingdings" panose="05000000000000000000" pitchFamily="2" charset="2"/>
              <a:buChar char="ü"/>
            </a:pPr>
            <a:r>
              <a:rPr lang="en-US" altLang="en-US" sz="2800" dirty="0" err="1">
                <a:latin typeface="Times New Roman" pitchFamily="18" charset="0"/>
              </a:rPr>
              <a:t>Họp</a:t>
            </a:r>
            <a:r>
              <a:rPr lang="en-US" altLang="en-US" sz="2800" dirty="0">
                <a:latin typeface="Times New Roman" pitchFamily="18" charset="0"/>
              </a:rPr>
              <a:t> </a:t>
            </a:r>
            <a:r>
              <a:rPr lang="en-US" altLang="en-US" sz="2800" dirty="0" err="1">
                <a:latin typeface="Times New Roman" pitchFamily="18" charset="0"/>
              </a:rPr>
              <a:t>đoàn</a:t>
            </a:r>
            <a:r>
              <a:rPr lang="en-US" altLang="en-US" sz="2800" dirty="0">
                <a:latin typeface="Times New Roman" pitchFamily="18" charset="0"/>
              </a:rPr>
              <a:t> </a:t>
            </a:r>
            <a:r>
              <a:rPr lang="en-US" altLang="en-US" sz="2800" dirty="0" err="1">
                <a:latin typeface="Times New Roman" pitchFamily="18" charset="0"/>
              </a:rPr>
              <a:t>lần</a:t>
            </a:r>
            <a:r>
              <a:rPr lang="en-US" altLang="en-US" sz="2800" dirty="0">
                <a:latin typeface="Times New Roman" pitchFamily="18" charset="0"/>
              </a:rPr>
              <a:t> 1: </a:t>
            </a:r>
            <a:r>
              <a:rPr lang="en-US" altLang="en-US" sz="2800" dirty="0" err="1">
                <a:latin typeface="Times New Roman" pitchFamily="18" charset="0"/>
              </a:rPr>
              <a:t>bàn</a:t>
            </a:r>
            <a:r>
              <a:rPr lang="en-US" altLang="en-US" sz="2800" dirty="0">
                <a:latin typeface="Times New Roman" pitchFamily="18" charset="0"/>
              </a:rPr>
              <a:t> </a:t>
            </a:r>
            <a:r>
              <a:rPr lang="en-US" altLang="en-US" sz="2800" dirty="0" err="1">
                <a:latin typeface="Times New Roman" pitchFamily="18" charset="0"/>
              </a:rPr>
              <a:t>giao</a:t>
            </a:r>
            <a:r>
              <a:rPr lang="en-US" altLang="en-US" sz="2800" dirty="0">
                <a:latin typeface="Times New Roman" pitchFamily="18" charset="0"/>
              </a:rPr>
              <a:t> </a:t>
            </a:r>
            <a:r>
              <a:rPr lang="en-US" altLang="en-US" sz="2800" dirty="0" err="1">
                <a:latin typeface="Times New Roman" pitchFamily="18" charset="0"/>
              </a:rPr>
              <a:t>và</a:t>
            </a:r>
            <a:r>
              <a:rPr lang="en-US" altLang="en-US" sz="2800" dirty="0">
                <a:latin typeface="Times New Roman" pitchFamily="18" charset="0"/>
              </a:rPr>
              <a:t> </a:t>
            </a:r>
            <a:r>
              <a:rPr lang="en-US" altLang="en-US" sz="2800" dirty="0" err="1">
                <a:latin typeface="Times New Roman" pitchFamily="18" charset="0"/>
              </a:rPr>
              <a:t>phân</a:t>
            </a:r>
            <a:r>
              <a:rPr lang="en-US" altLang="en-US" sz="2800" dirty="0">
                <a:latin typeface="Times New Roman" pitchFamily="18" charset="0"/>
              </a:rPr>
              <a:t> </a:t>
            </a:r>
            <a:r>
              <a:rPr lang="en-US" altLang="en-US" sz="2800" dirty="0" err="1">
                <a:latin typeface="Times New Roman" pitchFamily="18" charset="0"/>
              </a:rPr>
              <a:t>công</a:t>
            </a:r>
            <a:r>
              <a:rPr lang="en-US" altLang="en-US" sz="2800" dirty="0">
                <a:latin typeface="Times New Roman" pitchFamily="18" charset="0"/>
              </a:rPr>
              <a:t> </a:t>
            </a:r>
            <a:r>
              <a:rPr lang="en-US" altLang="en-US" sz="2800" dirty="0" err="1">
                <a:latin typeface="Times New Roman" pitchFamily="18" charset="0"/>
              </a:rPr>
              <a:t>nhiệm</a:t>
            </a:r>
            <a:r>
              <a:rPr lang="en-US" altLang="en-US" sz="2800" dirty="0">
                <a:latin typeface="Times New Roman" pitchFamily="18" charset="0"/>
              </a:rPr>
              <a:t> </a:t>
            </a:r>
            <a:r>
              <a:rPr lang="en-US" altLang="en-US" sz="2800" dirty="0" err="1">
                <a:latin typeface="Times New Roman" pitchFamily="18" charset="0"/>
              </a:rPr>
              <a:t>vụ</a:t>
            </a:r>
            <a:r>
              <a:rPr lang="en-US" altLang="en-US" sz="2800" dirty="0">
                <a:latin typeface="Times New Roman" pitchFamily="18" charset="0"/>
              </a:rPr>
              <a:t>, </a:t>
            </a:r>
            <a:r>
              <a:rPr lang="en-US" altLang="en-US" sz="2800" dirty="0" err="1">
                <a:latin typeface="Times New Roman" pitchFamily="18" charset="0"/>
              </a:rPr>
              <a:t>thống</a:t>
            </a:r>
            <a:r>
              <a:rPr lang="en-US" altLang="en-US" sz="2800" dirty="0">
                <a:latin typeface="Times New Roman" pitchFamily="18" charset="0"/>
              </a:rPr>
              <a:t> </a:t>
            </a:r>
            <a:r>
              <a:rPr lang="en-US" altLang="en-US" sz="2800" dirty="0" err="1">
                <a:latin typeface="Times New Roman" pitchFamily="18" charset="0"/>
              </a:rPr>
              <a:t>nhất</a:t>
            </a:r>
            <a:r>
              <a:rPr lang="en-US" altLang="en-US" sz="2800" dirty="0">
                <a:latin typeface="Times New Roman" pitchFamily="18" charset="0"/>
              </a:rPr>
              <a:t> </a:t>
            </a:r>
            <a:r>
              <a:rPr lang="en-US" altLang="en-US" sz="2800" dirty="0" err="1">
                <a:latin typeface="Times New Roman" pitchFamily="18" charset="0"/>
              </a:rPr>
              <a:t>các</a:t>
            </a:r>
            <a:r>
              <a:rPr lang="en-US" altLang="en-US" sz="2800" dirty="0">
                <a:latin typeface="Times New Roman" pitchFamily="18" charset="0"/>
              </a:rPr>
              <a:t> </a:t>
            </a:r>
            <a:r>
              <a:rPr lang="en-US" altLang="en-US" sz="2800" dirty="0" err="1">
                <a:latin typeface="Times New Roman" pitchFamily="18" charset="0"/>
              </a:rPr>
              <a:t>nội</a:t>
            </a:r>
            <a:r>
              <a:rPr lang="en-US" altLang="en-US" sz="2800" dirty="0">
                <a:latin typeface="Times New Roman" pitchFamily="18" charset="0"/>
              </a:rPr>
              <a:t> dung </a:t>
            </a:r>
            <a:r>
              <a:rPr lang="en-US" altLang="en-US" sz="2800" dirty="0" err="1">
                <a:latin typeface="Times New Roman" pitchFamily="18" charset="0"/>
              </a:rPr>
              <a:t>làm</a:t>
            </a:r>
            <a:r>
              <a:rPr lang="en-US" altLang="en-US" sz="2800" dirty="0">
                <a:latin typeface="Times New Roman" pitchFamily="18" charset="0"/>
              </a:rPr>
              <a:t> </a:t>
            </a:r>
            <a:r>
              <a:rPr lang="en-US" altLang="en-US" sz="2800" dirty="0" err="1">
                <a:latin typeface="Times New Roman" pitchFamily="18" charset="0"/>
              </a:rPr>
              <a:t>việc</a:t>
            </a:r>
            <a:r>
              <a:rPr lang="en-US" altLang="en-US" sz="2800" dirty="0">
                <a:latin typeface="Times New Roman" pitchFamily="18" charset="0"/>
              </a:rPr>
              <a:t> </a:t>
            </a:r>
            <a:r>
              <a:rPr lang="en-US" altLang="en-US" sz="2800" dirty="0" err="1">
                <a:latin typeface="Times New Roman" pitchFamily="18" charset="0"/>
              </a:rPr>
              <a:t>nội</a:t>
            </a:r>
            <a:r>
              <a:rPr lang="en-US" altLang="en-US" sz="2800" dirty="0">
                <a:latin typeface="Times New Roman" pitchFamily="18" charset="0"/>
              </a:rPr>
              <a:t> </a:t>
            </a:r>
            <a:r>
              <a:rPr lang="en-US" altLang="en-US" sz="2800" dirty="0" err="1">
                <a:latin typeface="Times New Roman" pitchFamily="18" charset="0"/>
              </a:rPr>
              <a:t>bộ</a:t>
            </a:r>
            <a:r>
              <a:rPr lang="en-US" altLang="en-US" sz="2800" dirty="0">
                <a:latin typeface="Times New Roman" pitchFamily="18" charset="0"/>
              </a:rPr>
              <a:t> </a:t>
            </a:r>
            <a:r>
              <a:rPr lang="en-US" altLang="en-US" sz="2800" dirty="0" err="1">
                <a:latin typeface="Times New Roman" pitchFamily="18" charset="0"/>
              </a:rPr>
              <a:t>đoàn</a:t>
            </a:r>
            <a:r>
              <a:rPr lang="en-US" altLang="en-US" sz="2800" dirty="0">
                <a:latin typeface="Times New Roman" pitchFamily="18" charset="0"/>
              </a:rPr>
              <a:t>;</a:t>
            </a:r>
          </a:p>
          <a:p>
            <a:pPr algn="just" eaLnBrk="1" hangingPunct="1">
              <a:spcBef>
                <a:spcPts val="600"/>
              </a:spcBef>
              <a:buClr>
                <a:schemeClr val="tx1"/>
              </a:buClr>
              <a:buFont typeface="Wingdings" panose="05000000000000000000" pitchFamily="2" charset="2"/>
              <a:buChar char="ü"/>
            </a:pPr>
            <a:r>
              <a:rPr lang="en-US" altLang="en-US" sz="2800" dirty="0" err="1">
                <a:latin typeface="Times New Roman" pitchFamily="18" charset="0"/>
              </a:rPr>
              <a:t>Họp</a:t>
            </a:r>
            <a:r>
              <a:rPr lang="en-US" altLang="en-US" sz="2800" dirty="0">
                <a:latin typeface="Times New Roman" pitchFamily="18" charset="0"/>
              </a:rPr>
              <a:t> </a:t>
            </a:r>
            <a:r>
              <a:rPr lang="en-US" altLang="en-US" sz="2800" dirty="0" err="1">
                <a:latin typeface="Times New Roman" pitchFamily="18" charset="0"/>
              </a:rPr>
              <a:t>đoàn</a:t>
            </a:r>
            <a:r>
              <a:rPr lang="en-US" altLang="en-US" sz="2800" dirty="0">
                <a:latin typeface="Times New Roman" pitchFamily="18" charset="0"/>
              </a:rPr>
              <a:t> </a:t>
            </a:r>
            <a:r>
              <a:rPr lang="en-US" altLang="en-US" sz="2800" dirty="0" err="1">
                <a:latin typeface="Times New Roman" pitchFamily="18" charset="0"/>
              </a:rPr>
              <a:t>lần</a:t>
            </a:r>
            <a:r>
              <a:rPr lang="en-US" altLang="en-US" sz="2800" dirty="0">
                <a:latin typeface="Times New Roman" pitchFamily="18" charset="0"/>
              </a:rPr>
              <a:t> 2: </a:t>
            </a:r>
            <a:r>
              <a:rPr lang="en-US" altLang="en-US" sz="2800" dirty="0" err="1">
                <a:latin typeface="Times New Roman" pitchFamily="18" charset="0"/>
              </a:rPr>
              <a:t>thảo</a:t>
            </a:r>
            <a:r>
              <a:rPr lang="en-US" altLang="en-US" sz="2800" dirty="0">
                <a:latin typeface="Times New Roman" pitchFamily="18" charset="0"/>
              </a:rPr>
              <a:t> </a:t>
            </a:r>
            <a:r>
              <a:rPr lang="en-US" altLang="en-US" sz="2800" dirty="0" err="1">
                <a:latin typeface="Times New Roman" pitchFamily="18" charset="0"/>
              </a:rPr>
              <a:t>luận</a:t>
            </a:r>
            <a:r>
              <a:rPr lang="en-US" altLang="en-US" sz="2800" dirty="0">
                <a:latin typeface="Times New Roman" pitchFamily="18" charset="0"/>
              </a:rPr>
              <a:t> </a:t>
            </a:r>
            <a:r>
              <a:rPr lang="en-US" altLang="en-US" sz="2800" dirty="0" err="1">
                <a:latin typeface="Times New Roman" pitchFamily="18" charset="0"/>
              </a:rPr>
              <a:t>các</a:t>
            </a:r>
            <a:r>
              <a:rPr lang="en-US" altLang="en-US" sz="2800" dirty="0">
                <a:latin typeface="Times New Roman" pitchFamily="18" charset="0"/>
              </a:rPr>
              <a:t> PL8;</a:t>
            </a:r>
          </a:p>
          <a:p>
            <a:pPr algn="just" eaLnBrk="1" hangingPunct="1">
              <a:spcBef>
                <a:spcPts val="600"/>
              </a:spcBef>
              <a:buClr>
                <a:schemeClr val="tx1"/>
              </a:buClr>
              <a:buFont typeface="Wingdings" panose="05000000000000000000" pitchFamily="2" charset="2"/>
              <a:buChar char="ü"/>
            </a:pPr>
            <a:r>
              <a:rPr lang="en-US" altLang="en-US" sz="2800" dirty="0" err="1">
                <a:latin typeface="Times New Roman" pitchFamily="18" charset="0"/>
              </a:rPr>
              <a:t>Họp</a:t>
            </a:r>
            <a:r>
              <a:rPr lang="en-US" altLang="en-US" sz="2800" dirty="0">
                <a:latin typeface="Times New Roman" pitchFamily="18" charset="0"/>
              </a:rPr>
              <a:t> </a:t>
            </a:r>
            <a:r>
              <a:rPr lang="en-US" altLang="en-US" sz="2800" dirty="0" err="1">
                <a:latin typeface="Times New Roman" pitchFamily="18" charset="0"/>
              </a:rPr>
              <a:t>đoàn</a:t>
            </a:r>
            <a:r>
              <a:rPr lang="en-US" altLang="en-US" sz="2800" dirty="0">
                <a:latin typeface="Times New Roman" pitchFamily="18" charset="0"/>
              </a:rPr>
              <a:t> </a:t>
            </a:r>
            <a:r>
              <a:rPr lang="en-US" altLang="en-US" sz="2800" dirty="0" err="1">
                <a:latin typeface="Times New Roman" pitchFamily="18" charset="0"/>
              </a:rPr>
              <a:t>lần</a:t>
            </a:r>
            <a:r>
              <a:rPr lang="en-US" altLang="en-US" sz="2800" dirty="0">
                <a:latin typeface="Times New Roman" pitchFamily="18" charset="0"/>
              </a:rPr>
              <a:t> 3: </a:t>
            </a:r>
            <a:r>
              <a:rPr lang="en-US" altLang="en-US" sz="2800" dirty="0" err="1">
                <a:latin typeface="Times New Roman" pitchFamily="18" charset="0"/>
              </a:rPr>
              <a:t>thảo</a:t>
            </a:r>
            <a:r>
              <a:rPr lang="en-US" altLang="en-US" sz="2800" dirty="0">
                <a:latin typeface="Times New Roman" pitchFamily="18" charset="0"/>
              </a:rPr>
              <a:t> </a:t>
            </a:r>
            <a:r>
              <a:rPr lang="en-US" altLang="en-US" sz="2800" dirty="0" err="1">
                <a:latin typeface="Times New Roman" pitchFamily="18" charset="0"/>
              </a:rPr>
              <a:t>luận</a:t>
            </a:r>
            <a:r>
              <a:rPr lang="en-US" altLang="en-US" sz="2800" dirty="0">
                <a:latin typeface="Times New Roman" pitchFamily="18" charset="0"/>
              </a:rPr>
              <a:t> </a:t>
            </a:r>
            <a:r>
              <a:rPr lang="en-US" altLang="en-US" sz="2800" dirty="0" err="1">
                <a:latin typeface="Times New Roman" pitchFamily="18" charset="0"/>
              </a:rPr>
              <a:t>các</a:t>
            </a:r>
            <a:r>
              <a:rPr lang="en-US" altLang="en-US" sz="2800" dirty="0">
                <a:latin typeface="Times New Roman" pitchFamily="18" charset="0"/>
              </a:rPr>
              <a:t> PL9 </a:t>
            </a:r>
            <a:r>
              <a:rPr lang="en-US" altLang="en-US" sz="2800" dirty="0" err="1">
                <a:latin typeface="Times New Roman" pitchFamily="18" charset="0"/>
              </a:rPr>
              <a:t>và</a:t>
            </a:r>
            <a:r>
              <a:rPr lang="en-US" altLang="en-US" sz="2800" dirty="0">
                <a:latin typeface="Times New Roman" pitchFamily="18" charset="0"/>
              </a:rPr>
              <a:t> </a:t>
            </a:r>
            <a:r>
              <a:rPr lang="en-US" altLang="en-US" sz="2800" dirty="0" err="1">
                <a:latin typeface="Times New Roman" pitchFamily="18" charset="0"/>
              </a:rPr>
              <a:t>duyệt</a:t>
            </a:r>
            <a:r>
              <a:rPr lang="en-US" altLang="en-US" sz="2800" dirty="0">
                <a:latin typeface="Times New Roman" pitchFamily="18" charset="0"/>
              </a:rPr>
              <a:t> PL10, 11;</a:t>
            </a:r>
          </a:p>
          <a:p>
            <a:pPr algn="just" eaLnBrk="1" hangingPunct="1">
              <a:spcBef>
                <a:spcPts val="600"/>
              </a:spcBef>
              <a:buClr>
                <a:schemeClr val="tx1"/>
              </a:buClr>
              <a:buFont typeface="Wingdings" panose="05000000000000000000" pitchFamily="2" charset="2"/>
              <a:buChar char="ü"/>
            </a:pPr>
            <a:r>
              <a:rPr lang="en-US" altLang="en-US" sz="2800" dirty="0" err="1">
                <a:latin typeface="Times New Roman" pitchFamily="18" charset="0"/>
              </a:rPr>
              <a:t>Chủ</a:t>
            </a:r>
            <a:r>
              <a:rPr lang="en-US" altLang="en-US" sz="2800" dirty="0">
                <a:latin typeface="Times New Roman" pitchFamily="18" charset="0"/>
              </a:rPr>
              <a:t> </a:t>
            </a:r>
            <a:r>
              <a:rPr lang="en-US" altLang="en-US" sz="2800" dirty="0" err="1">
                <a:latin typeface="Times New Roman" pitchFamily="18" charset="0"/>
              </a:rPr>
              <a:t>trì</a:t>
            </a:r>
            <a:r>
              <a:rPr lang="en-US" altLang="en-US" sz="2800" dirty="0">
                <a:latin typeface="Times New Roman" pitchFamily="18" charset="0"/>
              </a:rPr>
              <a:t> </a:t>
            </a:r>
            <a:r>
              <a:rPr lang="en-US" altLang="en-US" sz="2800" dirty="0" err="1">
                <a:latin typeface="Times New Roman" pitchFamily="18" charset="0"/>
              </a:rPr>
              <a:t>các</a:t>
            </a:r>
            <a:r>
              <a:rPr lang="en-US" altLang="en-US" sz="2800" dirty="0">
                <a:latin typeface="Times New Roman" pitchFamily="18" charset="0"/>
              </a:rPr>
              <a:t> </a:t>
            </a:r>
            <a:r>
              <a:rPr lang="en-US" altLang="en-US" sz="2800" dirty="0" err="1">
                <a:latin typeface="Times New Roman" pitchFamily="18" charset="0"/>
              </a:rPr>
              <a:t>buổi</a:t>
            </a:r>
            <a:r>
              <a:rPr lang="en-US" altLang="en-US" sz="2800" dirty="0">
                <a:latin typeface="Times New Roman" pitchFamily="18" charset="0"/>
              </a:rPr>
              <a:t> </a:t>
            </a:r>
            <a:r>
              <a:rPr lang="en-US" altLang="en-US" sz="2800" dirty="0" smtClean="0">
                <a:latin typeface="Times New Roman" pitchFamily="18" charset="0"/>
              </a:rPr>
              <a:t>KSSB (</a:t>
            </a:r>
            <a:r>
              <a:rPr lang="en-US" altLang="en-US" sz="2800" dirty="0" err="1" smtClean="0">
                <a:latin typeface="Times New Roman" pitchFamily="18" charset="0"/>
              </a:rPr>
              <a:t>lập</a:t>
            </a:r>
            <a:r>
              <a:rPr lang="en-US" altLang="en-US" sz="2800" dirty="0" smtClean="0">
                <a:latin typeface="Times New Roman" pitchFamily="18" charset="0"/>
              </a:rPr>
              <a:t> PL11</a:t>
            </a:r>
            <a:r>
              <a:rPr lang="en-US" altLang="en-US" sz="2800" dirty="0">
                <a:latin typeface="Times New Roman" pitchFamily="18" charset="0"/>
              </a:rPr>
              <a:t>); </a:t>
            </a:r>
            <a:r>
              <a:rPr lang="en-US" altLang="en-US" sz="2800" dirty="0" smtClean="0">
                <a:latin typeface="Times New Roman" pitchFamily="18" charset="0"/>
              </a:rPr>
              <a:t>KSCT (</a:t>
            </a:r>
            <a:r>
              <a:rPr lang="en-US" altLang="en-US" sz="2800" dirty="0" err="1" smtClean="0">
                <a:latin typeface="Times New Roman" pitchFamily="18" charset="0"/>
              </a:rPr>
              <a:t>lập</a:t>
            </a:r>
            <a:r>
              <a:rPr lang="en-US" altLang="en-US" sz="2800" dirty="0" smtClean="0">
                <a:latin typeface="Times New Roman" pitchFamily="18" charset="0"/>
              </a:rPr>
              <a:t> </a:t>
            </a:r>
            <a:r>
              <a:rPr lang="en-US" altLang="en-US" sz="2800" dirty="0">
                <a:latin typeface="Times New Roman" pitchFamily="18" charset="0"/>
              </a:rPr>
              <a:t>PL </a:t>
            </a:r>
            <a:r>
              <a:rPr lang="en-US" altLang="en-US" sz="2800" dirty="0" smtClean="0">
                <a:latin typeface="Times New Roman" pitchFamily="18" charset="0"/>
              </a:rPr>
              <a:t>12);</a:t>
            </a:r>
            <a:endParaRPr lang="en-US" altLang="en-US" sz="2800" dirty="0">
              <a:latin typeface="Times New Roman" pitchFamily="18" charset="0"/>
            </a:endParaRPr>
          </a:p>
          <a:p>
            <a:pPr algn="just" eaLnBrk="1" hangingPunct="1">
              <a:spcBef>
                <a:spcPts val="600"/>
              </a:spcBef>
              <a:buClr>
                <a:schemeClr val="tx1"/>
              </a:buClr>
              <a:buFont typeface="Wingdings" panose="05000000000000000000" pitchFamily="2" charset="2"/>
              <a:buChar char="ü"/>
            </a:pPr>
            <a:r>
              <a:rPr lang="en-US" altLang="en-US" sz="2800" dirty="0" err="1">
                <a:latin typeface="Times New Roman" pitchFamily="18" charset="0"/>
              </a:rPr>
              <a:t>Xây</a:t>
            </a:r>
            <a:r>
              <a:rPr lang="en-US" altLang="en-US" sz="2800" dirty="0">
                <a:latin typeface="Times New Roman" pitchFamily="18" charset="0"/>
              </a:rPr>
              <a:t> </a:t>
            </a:r>
            <a:r>
              <a:rPr lang="en-US" altLang="en-US" sz="2800" dirty="0" err="1">
                <a:latin typeface="Times New Roman" pitchFamily="18" charset="0"/>
              </a:rPr>
              <a:t>dựng</a:t>
            </a:r>
            <a:r>
              <a:rPr lang="en-US" altLang="en-US" sz="2800" dirty="0">
                <a:latin typeface="Times New Roman" pitchFamily="18" charset="0"/>
              </a:rPr>
              <a:t> </a:t>
            </a:r>
            <a:r>
              <a:rPr lang="en-US" altLang="en-US" sz="2800" dirty="0" err="1">
                <a:latin typeface="Times New Roman" pitchFamily="18" charset="0"/>
              </a:rPr>
              <a:t>dự</a:t>
            </a:r>
            <a:r>
              <a:rPr lang="en-US" altLang="en-US" sz="2800" dirty="0">
                <a:latin typeface="Times New Roman" pitchFamily="18" charset="0"/>
              </a:rPr>
              <a:t> </a:t>
            </a:r>
            <a:r>
              <a:rPr lang="en-US" altLang="en-US" sz="2800" dirty="0" err="1">
                <a:latin typeface="Times New Roman" pitchFamily="18" charset="0"/>
              </a:rPr>
              <a:t>thảo</a:t>
            </a:r>
            <a:r>
              <a:rPr lang="en-US" altLang="en-US" sz="2800" dirty="0">
                <a:latin typeface="Times New Roman" pitchFamily="18" charset="0"/>
              </a:rPr>
              <a:t> PL13;</a:t>
            </a:r>
          </a:p>
          <a:p>
            <a:pPr algn="just" eaLnBrk="1" hangingPunct="1">
              <a:spcBef>
                <a:spcPts val="600"/>
              </a:spcBef>
              <a:buClr>
                <a:schemeClr val="tx1"/>
              </a:buClr>
              <a:buFont typeface="Wingdings" panose="05000000000000000000" pitchFamily="2" charset="2"/>
              <a:buChar char="ü"/>
            </a:pPr>
            <a:r>
              <a:rPr lang="en-US" altLang="en-US" sz="2800" dirty="0" err="1">
                <a:latin typeface="Times New Roman" pitchFamily="18" charset="0"/>
              </a:rPr>
              <a:t>Họp</a:t>
            </a:r>
            <a:r>
              <a:rPr lang="en-US" altLang="en-US" sz="2800" dirty="0">
                <a:latin typeface="Times New Roman" pitchFamily="18" charset="0"/>
              </a:rPr>
              <a:t> </a:t>
            </a:r>
            <a:r>
              <a:rPr lang="en-US" altLang="en-US" sz="2800" dirty="0" err="1">
                <a:latin typeface="Times New Roman" pitchFamily="18" charset="0"/>
              </a:rPr>
              <a:t>đoàn</a:t>
            </a:r>
            <a:r>
              <a:rPr lang="en-US" altLang="en-US" sz="2800" dirty="0">
                <a:latin typeface="Times New Roman" pitchFamily="18" charset="0"/>
              </a:rPr>
              <a:t> </a:t>
            </a:r>
            <a:r>
              <a:rPr lang="en-US" altLang="en-US" sz="2800" dirty="0" err="1">
                <a:latin typeface="Times New Roman" pitchFamily="18" charset="0"/>
              </a:rPr>
              <a:t>lần</a:t>
            </a:r>
            <a:r>
              <a:rPr lang="en-US" altLang="en-US" sz="2800" dirty="0">
                <a:latin typeface="Times New Roman" pitchFamily="18" charset="0"/>
              </a:rPr>
              <a:t> 4: </a:t>
            </a:r>
            <a:r>
              <a:rPr lang="en-US" altLang="en-US" sz="2800" dirty="0" err="1">
                <a:latin typeface="Times New Roman" pitchFamily="18" charset="0"/>
              </a:rPr>
              <a:t>chủ</a:t>
            </a:r>
            <a:r>
              <a:rPr lang="en-US" altLang="en-US" sz="2800" dirty="0">
                <a:latin typeface="Times New Roman" pitchFamily="18" charset="0"/>
              </a:rPr>
              <a:t> </a:t>
            </a:r>
            <a:r>
              <a:rPr lang="en-US" altLang="en-US" sz="2800" dirty="0" err="1">
                <a:latin typeface="Times New Roman" pitchFamily="18" charset="0"/>
              </a:rPr>
              <a:t>trì</a:t>
            </a:r>
            <a:r>
              <a:rPr lang="en-US" altLang="en-US" sz="2800" dirty="0">
                <a:latin typeface="Times New Roman" pitchFamily="18" charset="0"/>
              </a:rPr>
              <a:t> </a:t>
            </a:r>
            <a:r>
              <a:rPr lang="en-US" altLang="en-US" sz="2800" dirty="0" err="1">
                <a:latin typeface="Times New Roman" pitchFamily="18" charset="0"/>
              </a:rPr>
              <a:t>thảo</a:t>
            </a:r>
            <a:r>
              <a:rPr lang="en-US" altLang="en-US" sz="2800" dirty="0">
                <a:latin typeface="Times New Roman" pitchFamily="18" charset="0"/>
              </a:rPr>
              <a:t> </a:t>
            </a:r>
            <a:r>
              <a:rPr lang="en-US" altLang="en-US" sz="2800" dirty="0" err="1">
                <a:latin typeface="Times New Roman" pitchFamily="18" charset="0"/>
              </a:rPr>
              <a:t>luận</a:t>
            </a:r>
            <a:r>
              <a:rPr lang="en-US" altLang="en-US" sz="2800" dirty="0">
                <a:latin typeface="Times New Roman" pitchFamily="18" charset="0"/>
              </a:rPr>
              <a:t> </a:t>
            </a:r>
            <a:r>
              <a:rPr lang="en-US" altLang="en-US" sz="2800" dirty="0" err="1">
                <a:latin typeface="Times New Roman" pitchFamily="18" charset="0"/>
              </a:rPr>
              <a:t>và</a:t>
            </a:r>
            <a:r>
              <a:rPr lang="en-US" altLang="en-US" sz="2800" dirty="0">
                <a:latin typeface="Times New Roman" pitchFamily="18" charset="0"/>
              </a:rPr>
              <a:t> </a:t>
            </a:r>
            <a:r>
              <a:rPr lang="en-US" altLang="en-US" sz="2800" dirty="0" err="1">
                <a:latin typeface="Times New Roman" pitchFamily="18" charset="0"/>
              </a:rPr>
              <a:t>duyệt</a:t>
            </a:r>
            <a:r>
              <a:rPr lang="en-US" altLang="en-US" sz="2800" dirty="0">
                <a:latin typeface="Times New Roman" pitchFamily="18" charset="0"/>
              </a:rPr>
              <a:t> </a:t>
            </a:r>
            <a:r>
              <a:rPr lang="en-US" altLang="en-US" sz="2800" dirty="0" err="1">
                <a:latin typeface="Times New Roman" pitchFamily="18" charset="0"/>
              </a:rPr>
              <a:t>dự</a:t>
            </a:r>
            <a:r>
              <a:rPr lang="en-US" altLang="en-US" sz="2800" dirty="0">
                <a:latin typeface="Times New Roman" pitchFamily="18" charset="0"/>
              </a:rPr>
              <a:t> </a:t>
            </a:r>
            <a:r>
              <a:rPr lang="en-US" altLang="en-US" sz="2800" dirty="0" err="1">
                <a:latin typeface="Times New Roman" pitchFamily="18" charset="0"/>
              </a:rPr>
              <a:t>thảo</a:t>
            </a:r>
            <a:r>
              <a:rPr lang="en-US" altLang="en-US" sz="2800" dirty="0">
                <a:latin typeface="Times New Roman" pitchFamily="18" charset="0"/>
              </a:rPr>
              <a:t> PL13;</a:t>
            </a:r>
          </a:p>
          <a:p>
            <a:pPr algn="just" eaLnBrk="1" hangingPunct="1">
              <a:spcBef>
                <a:spcPts val="600"/>
              </a:spcBef>
              <a:buClr>
                <a:schemeClr val="tx1"/>
              </a:buClr>
              <a:buFont typeface="Wingdings" panose="05000000000000000000" pitchFamily="2" charset="2"/>
              <a:buChar char="ü"/>
            </a:pPr>
            <a:r>
              <a:rPr lang="en-US" altLang="en-US" sz="2800" dirty="0" err="1">
                <a:latin typeface="Times New Roman" pitchFamily="18" charset="0"/>
              </a:rPr>
              <a:t>Hoàn</a:t>
            </a:r>
            <a:r>
              <a:rPr lang="en-US" altLang="en-US" sz="2800" dirty="0">
                <a:latin typeface="Times New Roman" pitchFamily="18" charset="0"/>
              </a:rPr>
              <a:t> </a:t>
            </a:r>
            <a:r>
              <a:rPr lang="en-US" altLang="en-US" sz="2800" dirty="0" err="1">
                <a:latin typeface="Times New Roman" pitchFamily="18" charset="0"/>
              </a:rPr>
              <a:t>thiện</a:t>
            </a:r>
            <a:r>
              <a:rPr lang="en-US" altLang="en-US" sz="2800" dirty="0">
                <a:latin typeface="Times New Roman" pitchFamily="18" charset="0"/>
              </a:rPr>
              <a:t> </a:t>
            </a:r>
            <a:r>
              <a:rPr lang="en-US" altLang="en-US" sz="2800" dirty="0" err="1">
                <a:latin typeface="Times New Roman" pitchFamily="18" charset="0"/>
              </a:rPr>
              <a:t>và</a:t>
            </a:r>
            <a:r>
              <a:rPr lang="en-US" altLang="en-US" sz="2800" dirty="0">
                <a:latin typeface="Times New Roman" pitchFamily="18" charset="0"/>
              </a:rPr>
              <a:t> </a:t>
            </a:r>
            <a:r>
              <a:rPr lang="en-US" altLang="en-US" sz="2800" dirty="0" err="1">
                <a:latin typeface="Times New Roman" pitchFamily="18" charset="0"/>
              </a:rPr>
              <a:t>ký</a:t>
            </a:r>
            <a:r>
              <a:rPr lang="en-US" altLang="en-US" sz="2800" dirty="0">
                <a:latin typeface="Times New Roman" pitchFamily="18" charset="0"/>
              </a:rPr>
              <a:t> </a:t>
            </a:r>
            <a:r>
              <a:rPr lang="en-US" altLang="en-US" sz="2800" dirty="0" err="1">
                <a:latin typeface="Times New Roman" pitchFamily="18" charset="0"/>
              </a:rPr>
              <a:t>duyệt</a:t>
            </a:r>
            <a:r>
              <a:rPr lang="en-US" altLang="en-US" sz="2800" dirty="0">
                <a:latin typeface="Times New Roman" pitchFamily="18" charset="0"/>
              </a:rPr>
              <a:t> </a:t>
            </a:r>
            <a:r>
              <a:rPr lang="en-US" altLang="en-US" sz="2800" dirty="0" err="1">
                <a:latin typeface="Times New Roman" pitchFamily="18" charset="0"/>
              </a:rPr>
              <a:t>hồ</a:t>
            </a:r>
            <a:r>
              <a:rPr lang="en-US" altLang="en-US" sz="2800" dirty="0">
                <a:latin typeface="Times New Roman" pitchFamily="18" charset="0"/>
              </a:rPr>
              <a:t> </a:t>
            </a:r>
            <a:r>
              <a:rPr lang="en-US" altLang="en-US" sz="2800" dirty="0" err="1">
                <a:latin typeface="Times New Roman" pitchFamily="18" charset="0"/>
              </a:rPr>
              <a:t>sơ</a:t>
            </a:r>
            <a:r>
              <a:rPr lang="en-US" altLang="en-US" sz="2800" dirty="0">
                <a:latin typeface="Times New Roman" pitchFamily="18" charset="0"/>
              </a:rPr>
              <a:t> </a:t>
            </a:r>
            <a:r>
              <a:rPr lang="en-US" altLang="en-US" sz="2800" dirty="0" err="1">
                <a:latin typeface="Times New Roman" pitchFamily="18" charset="0"/>
              </a:rPr>
              <a:t>nộp</a:t>
            </a:r>
            <a:r>
              <a:rPr lang="en-US" altLang="en-US" sz="2800" dirty="0">
                <a:latin typeface="Times New Roman" pitchFamily="18" charset="0"/>
              </a:rPr>
              <a:t> </a:t>
            </a:r>
            <a:r>
              <a:rPr lang="en-US" altLang="en-US" sz="2800" dirty="0" err="1">
                <a:latin typeface="Times New Roman" pitchFamily="18" charset="0"/>
              </a:rPr>
              <a:t>về</a:t>
            </a:r>
            <a:r>
              <a:rPr lang="en-US" altLang="en-US" sz="2800" dirty="0">
                <a:latin typeface="Times New Roman" pitchFamily="18" charset="0"/>
              </a:rPr>
              <a:t> </a:t>
            </a:r>
            <a:r>
              <a:rPr lang="en-US" altLang="en-US" sz="2800" dirty="0" err="1" smtClean="0">
                <a:latin typeface="Times New Roman" pitchFamily="18" charset="0"/>
              </a:rPr>
              <a:t>Sở</a:t>
            </a:r>
            <a:r>
              <a:rPr lang="en-US" altLang="en-US" sz="2800" dirty="0" smtClean="0">
                <a:latin typeface="Times New Roman" pitchFamily="18" charset="0"/>
              </a:rPr>
              <a:t> (</a:t>
            </a:r>
            <a:r>
              <a:rPr lang="en-US" altLang="en-US" sz="2800" dirty="0" err="1" smtClean="0">
                <a:latin typeface="Times New Roman" pitchFamily="18" charset="0"/>
              </a:rPr>
              <a:t>theo</a:t>
            </a:r>
            <a:r>
              <a:rPr lang="en-US" altLang="en-US" sz="2800" dirty="0" smtClean="0">
                <a:latin typeface="Times New Roman" pitchFamily="18" charset="0"/>
              </a:rPr>
              <a:t> file </a:t>
            </a:r>
            <a:r>
              <a:rPr lang="en-US" altLang="en-US" sz="2800" dirty="0" err="1" smtClean="0">
                <a:latin typeface="Times New Roman" pitchFamily="18" charset="0"/>
              </a:rPr>
              <a:t>hướng</a:t>
            </a:r>
            <a:r>
              <a:rPr lang="en-US" altLang="en-US" sz="2800" dirty="0" smtClean="0">
                <a:latin typeface="Times New Roman" pitchFamily="18" charset="0"/>
              </a:rPr>
              <a:t> </a:t>
            </a:r>
            <a:r>
              <a:rPr lang="en-US" altLang="en-US" sz="2800" dirty="0" err="1" smtClean="0">
                <a:latin typeface="Times New Roman" pitchFamily="18" charset="0"/>
              </a:rPr>
              <a:t>dẫn</a:t>
            </a:r>
            <a:r>
              <a:rPr lang="en-US" altLang="en-US" sz="2800" dirty="0" smtClean="0">
                <a:latin typeface="Times New Roman" pitchFamily="18" charset="0"/>
              </a:rPr>
              <a:t> </a:t>
            </a:r>
            <a:r>
              <a:rPr lang="en-US" altLang="en-US" sz="2800" dirty="0" err="1" smtClean="0">
                <a:latin typeface="Times New Roman" pitchFamily="18" charset="0"/>
              </a:rPr>
              <a:t>nộp</a:t>
            </a:r>
            <a:r>
              <a:rPr lang="en-US" altLang="en-US" sz="2800" dirty="0" smtClean="0">
                <a:latin typeface="Times New Roman" pitchFamily="18" charset="0"/>
              </a:rPr>
              <a:t> </a:t>
            </a:r>
            <a:r>
              <a:rPr lang="en-US" altLang="en-US" sz="2800" dirty="0" err="1" smtClean="0">
                <a:latin typeface="Times New Roman" pitchFamily="18" charset="0"/>
              </a:rPr>
              <a:t>hô</a:t>
            </a:r>
            <a:r>
              <a:rPr lang="en-US" altLang="en-US" sz="2800" dirty="0" smtClean="0">
                <a:latin typeface="Times New Roman" pitchFamily="18" charset="0"/>
              </a:rPr>
              <a:t>̀ </a:t>
            </a:r>
            <a:r>
              <a:rPr lang="en-US" altLang="en-US" sz="2800" dirty="0" err="1" smtClean="0">
                <a:latin typeface="Times New Roman" pitchFamily="18" charset="0"/>
              </a:rPr>
              <a:t>sơ</a:t>
            </a:r>
            <a:r>
              <a:rPr lang="en-US" altLang="en-US" sz="2800" dirty="0" smtClean="0">
                <a:latin typeface="Times New Roman" pitchFamily="18" charset="0"/>
              </a:rPr>
              <a:t>). </a:t>
            </a:r>
            <a:endParaRPr lang="en-US" altLang="en-US" sz="2800" dirty="0">
              <a:latin typeface="Times New Roman" pitchFamily="18" charset="0"/>
            </a:endParaRPr>
          </a:p>
          <a:p>
            <a:pPr marL="0" indent="0" algn="just" eaLnBrk="1" hangingPunct="1">
              <a:spcBef>
                <a:spcPts val="600"/>
              </a:spcBef>
              <a:buClr>
                <a:schemeClr val="tx1"/>
              </a:buClr>
              <a:buNone/>
            </a:pPr>
            <a:endParaRPr lang="en-US" altLang="en-US" sz="2800" dirty="0">
              <a:latin typeface="Times New Roman" pitchFamily="18" charset="0"/>
            </a:endParaRPr>
          </a:p>
        </p:txBody>
      </p:sp>
      <p:sp>
        <p:nvSpPr>
          <p:cNvPr id="2" name="Lightning Bolt 1">
            <a:hlinkClick r:id="rId2" action="ppaction://hlinkfile"/>
          </p:cNvPr>
          <p:cNvSpPr/>
          <p:nvPr/>
        </p:nvSpPr>
        <p:spPr>
          <a:xfrm>
            <a:off x="3657600" y="6248400"/>
            <a:ext cx="381000" cy="38100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93672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1996"/>
            <a:ext cx="8915400" cy="6836004"/>
          </a:xfrm>
        </p:spPr>
        <p:txBody>
          <a:bodyPr/>
          <a:lstStyle/>
          <a:p>
            <a:pPr marL="0" indent="0" algn="l">
              <a:buNone/>
            </a:pPr>
            <a:r>
              <a:rPr lang="pt-BR" sz="4000" b="0" dirty="0">
                <a:solidFill>
                  <a:prstClr val="black"/>
                </a:solidFill>
                <a:effectLst/>
                <a:latin typeface="Times New Roman" panose="02020603050405020304" pitchFamily="18" charset="0"/>
                <a:cs typeface="Times New Roman" panose="02020603050405020304" pitchFamily="18" charset="0"/>
              </a:rPr>
              <a:t>Tiêu chí 4.2: </a:t>
            </a:r>
            <a:br>
              <a:rPr lang="pt-BR" sz="4000" b="0" dirty="0">
                <a:solidFill>
                  <a:prstClr val="black"/>
                </a:solidFill>
                <a:effectLst/>
                <a:latin typeface="Times New Roman" panose="02020603050405020304" pitchFamily="18" charset="0"/>
                <a:cs typeface="Times New Roman" panose="02020603050405020304" pitchFamily="18" charset="0"/>
              </a:rPr>
            </a:br>
            <a:r>
              <a:rPr lang="pt-BR" sz="4000" dirty="0">
                <a:solidFill>
                  <a:srgbClr val="0000CC"/>
                </a:solidFill>
                <a:effectLst/>
                <a:latin typeface="Times New Roman" panose="02020603050405020304" pitchFamily="18" charset="0"/>
                <a:cs typeface="Times New Roman" panose="02020603050405020304" pitchFamily="18" charset="0"/>
              </a:rPr>
              <a:t>điểm mạnh trường ghi là</a:t>
            </a:r>
            <a:r>
              <a:rPr lang="pt-BR" sz="4000" dirty="0">
                <a:solidFill>
                  <a:srgbClr val="CC0000"/>
                </a:solidFill>
                <a:effectLst/>
                <a:latin typeface="Times New Roman" panose="02020603050405020304" pitchFamily="18" charset="0"/>
                <a:cs typeface="Times New Roman" panose="02020603050405020304" pitchFamily="18" charset="0"/>
              </a:rPr>
              <a:t>:</a:t>
            </a:r>
            <a:r>
              <a:rPr lang="pt-BR" sz="4000" i="1" dirty="0">
                <a:solidFill>
                  <a:srgbClr val="CC0000"/>
                </a:solidFill>
                <a:effectLst/>
                <a:latin typeface="Times New Roman" panose="02020603050405020304" pitchFamily="18" charset="0"/>
                <a:cs typeface="Times New Roman" panose="02020603050405020304" pitchFamily="18" charset="0"/>
              </a:rPr>
              <a:t>“</a:t>
            </a:r>
            <a:r>
              <a:rPr lang="da-DK" sz="4000" i="1" dirty="0">
                <a:solidFill>
                  <a:srgbClr val="CC0000"/>
                </a:solidFill>
                <a:effectLst/>
                <a:latin typeface="Times New Roman" panose="02020603050405020304" pitchFamily="18" charset="0"/>
                <a:cs typeface="Times New Roman" panose="02020603050405020304" pitchFamily="18" charset="0"/>
              </a:rPr>
              <a:t>Nhà trường thực hiện tốt công tác tham mưu với cấp ủy Đảng, chính quyền địa phương</a:t>
            </a:r>
            <a:r>
              <a:rPr lang="pt-BR" sz="4000" i="1" dirty="0">
                <a:solidFill>
                  <a:srgbClr val="CC0000"/>
                </a:solidFill>
                <a:effectLst/>
                <a:latin typeface="Times New Roman" panose="02020603050405020304" pitchFamily="18" charset="0"/>
                <a:cs typeface="Times New Roman" panose="02020603050405020304" pitchFamily="18" charset="0"/>
              </a:rPr>
              <a:t>”</a:t>
            </a:r>
            <a:r>
              <a:rPr lang="pt-BR" sz="4000" dirty="0">
                <a:solidFill>
                  <a:srgbClr val="CC0000"/>
                </a:solidFill>
                <a:effectLst/>
                <a:latin typeface="Times New Roman" panose="02020603050405020304" pitchFamily="18" charset="0"/>
                <a:cs typeface="Times New Roman" panose="02020603050405020304" pitchFamily="18" charset="0"/>
              </a:rPr>
              <a:t> </a:t>
            </a:r>
            <a:br>
              <a:rPr lang="pt-BR" sz="4000" dirty="0">
                <a:solidFill>
                  <a:srgbClr val="CC0000"/>
                </a:solidFill>
                <a:effectLst/>
                <a:latin typeface="Times New Roman" panose="02020603050405020304" pitchFamily="18" charset="0"/>
                <a:cs typeface="Times New Roman" panose="02020603050405020304" pitchFamily="18" charset="0"/>
              </a:rPr>
            </a:br>
            <a:r>
              <a:rPr lang="pt-BR" sz="4000" dirty="0">
                <a:solidFill>
                  <a:srgbClr val="0000CC"/>
                </a:solidFill>
                <a:effectLst/>
                <a:latin typeface="Times New Roman" panose="02020603050405020304" pitchFamily="18" charset="0"/>
                <a:cs typeface="Times New Roman" panose="02020603050405020304" pitchFamily="18" charset="0"/>
              </a:rPr>
              <a:t/>
            </a:r>
            <a:br>
              <a:rPr lang="pt-BR" sz="4000" dirty="0">
                <a:solidFill>
                  <a:srgbClr val="0000CC"/>
                </a:solidFill>
                <a:effectLst/>
                <a:latin typeface="Times New Roman" panose="02020603050405020304" pitchFamily="18" charset="0"/>
                <a:cs typeface="Times New Roman" panose="02020603050405020304" pitchFamily="18" charset="0"/>
              </a:rPr>
            </a:br>
            <a:r>
              <a:rPr lang="pt-BR" sz="4000" dirty="0">
                <a:solidFill>
                  <a:srgbClr val="0000CC"/>
                </a:solidFill>
                <a:effectLst/>
                <a:latin typeface="Times New Roman" panose="02020603050405020304" pitchFamily="18" charset="0"/>
                <a:cs typeface="Times New Roman" panose="02020603050405020304" pitchFamily="18" charset="0"/>
              </a:rPr>
              <a:t>trong khi điểm yếu trường ghi là: </a:t>
            </a:r>
            <a:r>
              <a:rPr lang="pt-BR" sz="4000" i="1" dirty="0">
                <a:solidFill>
                  <a:srgbClr val="CC0000"/>
                </a:solidFill>
                <a:effectLst/>
                <a:latin typeface="Times New Roman" panose="02020603050405020304" pitchFamily="18" charset="0"/>
                <a:cs typeface="Times New Roman" panose="02020603050405020304" pitchFamily="18" charset="0"/>
              </a:rPr>
              <a:t>“</a:t>
            </a:r>
            <a:r>
              <a:rPr lang="en-US" sz="4000" i="1" dirty="0" err="1">
                <a:solidFill>
                  <a:srgbClr val="CC0000"/>
                </a:solidFill>
                <a:effectLst/>
                <a:latin typeface="Times New Roman" panose="02020603050405020304" pitchFamily="18" charset="0"/>
                <a:cs typeface="Times New Roman" panose="02020603050405020304" pitchFamily="18" charset="0"/>
              </a:rPr>
              <a:t>Nhà</a:t>
            </a:r>
            <a:r>
              <a:rPr lang="en-US" sz="4000" i="1" dirty="0">
                <a:solidFill>
                  <a:srgbClr val="CC0000"/>
                </a:solidFill>
                <a:effectLst/>
                <a:latin typeface="Times New Roman" panose="02020603050405020304" pitchFamily="18" charset="0"/>
                <a:cs typeface="Times New Roman" panose="02020603050405020304" pitchFamily="18" charset="0"/>
              </a:rPr>
              <a:t> </a:t>
            </a:r>
            <a:r>
              <a:rPr lang="en-US" sz="4000" i="1" dirty="0" err="1">
                <a:solidFill>
                  <a:srgbClr val="CC0000"/>
                </a:solidFill>
                <a:effectLst/>
                <a:latin typeface="Times New Roman" panose="02020603050405020304" pitchFamily="18" charset="0"/>
                <a:cs typeface="Times New Roman" panose="02020603050405020304" pitchFamily="18" charset="0"/>
              </a:rPr>
              <a:t>trường</a:t>
            </a:r>
            <a:r>
              <a:rPr lang="en-US" sz="4000" i="1" dirty="0">
                <a:solidFill>
                  <a:srgbClr val="CC0000"/>
                </a:solidFill>
                <a:effectLst/>
                <a:latin typeface="Times New Roman" panose="02020603050405020304" pitchFamily="18" charset="0"/>
                <a:cs typeface="Times New Roman" panose="02020603050405020304" pitchFamily="18" charset="0"/>
              </a:rPr>
              <a:t> </a:t>
            </a:r>
            <a:r>
              <a:rPr lang="en-US" sz="4000" i="1" dirty="0" err="1">
                <a:solidFill>
                  <a:srgbClr val="CC0000"/>
                </a:solidFill>
                <a:effectLst/>
                <a:latin typeface="Times New Roman" panose="02020603050405020304" pitchFamily="18" charset="0"/>
                <a:cs typeface="Times New Roman" panose="02020603050405020304" pitchFamily="18" charset="0"/>
              </a:rPr>
              <a:t>chưa</a:t>
            </a:r>
            <a:r>
              <a:rPr lang="en-US" sz="4000" i="1" dirty="0">
                <a:solidFill>
                  <a:srgbClr val="CC0000"/>
                </a:solidFill>
                <a:effectLst/>
                <a:latin typeface="Times New Roman" panose="02020603050405020304" pitchFamily="18" charset="0"/>
                <a:cs typeface="Times New Roman" panose="02020603050405020304" pitchFamily="18" charset="0"/>
              </a:rPr>
              <a:t> </a:t>
            </a:r>
            <a:r>
              <a:rPr lang="en-US" sz="4000" i="1" dirty="0" err="1">
                <a:solidFill>
                  <a:srgbClr val="CC0000"/>
                </a:solidFill>
                <a:effectLst/>
                <a:latin typeface="Times New Roman" panose="02020603050405020304" pitchFamily="18" charset="0"/>
                <a:cs typeface="Times New Roman" panose="02020603050405020304" pitchFamily="18" charset="0"/>
              </a:rPr>
              <a:t>xây</a:t>
            </a:r>
            <a:r>
              <a:rPr lang="en-US" sz="4000" i="1" dirty="0">
                <a:solidFill>
                  <a:srgbClr val="CC0000"/>
                </a:solidFill>
                <a:effectLst/>
                <a:latin typeface="Times New Roman" panose="02020603050405020304" pitchFamily="18" charset="0"/>
                <a:cs typeface="Times New Roman" panose="02020603050405020304" pitchFamily="18" charset="0"/>
              </a:rPr>
              <a:t> </a:t>
            </a:r>
            <a:r>
              <a:rPr lang="en-US" sz="4000" i="1" dirty="0" err="1">
                <a:solidFill>
                  <a:srgbClr val="CC0000"/>
                </a:solidFill>
                <a:effectLst/>
                <a:latin typeface="Times New Roman" panose="02020603050405020304" pitchFamily="18" charset="0"/>
                <a:cs typeface="Times New Roman" panose="02020603050405020304" pitchFamily="18" charset="0"/>
              </a:rPr>
              <a:t>dựng</a:t>
            </a:r>
            <a:r>
              <a:rPr lang="en-US" sz="4000" i="1" dirty="0">
                <a:solidFill>
                  <a:srgbClr val="CC0000"/>
                </a:solidFill>
                <a:effectLst/>
                <a:latin typeface="Times New Roman" panose="02020603050405020304" pitchFamily="18" charset="0"/>
                <a:cs typeface="Times New Roman" panose="02020603050405020304" pitchFamily="18" charset="0"/>
              </a:rPr>
              <a:t> </a:t>
            </a:r>
            <a:r>
              <a:rPr lang="en-US" sz="4000" i="1" dirty="0" err="1">
                <a:solidFill>
                  <a:srgbClr val="CC0000"/>
                </a:solidFill>
                <a:effectLst/>
                <a:latin typeface="Times New Roman" panose="02020603050405020304" pitchFamily="18" charset="0"/>
                <a:cs typeface="Times New Roman" panose="02020603050405020304" pitchFamily="18" charset="0"/>
              </a:rPr>
              <a:t>được</a:t>
            </a:r>
            <a:r>
              <a:rPr lang="en-US" sz="4000" i="1" dirty="0">
                <a:solidFill>
                  <a:srgbClr val="CC0000"/>
                </a:solidFill>
                <a:effectLst/>
                <a:latin typeface="Times New Roman" panose="02020603050405020304" pitchFamily="18" charset="0"/>
                <a:cs typeface="Times New Roman" panose="02020603050405020304" pitchFamily="18" charset="0"/>
              </a:rPr>
              <a:t> </a:t>
            </a:r>
            <a:r>
              <a:rPr lang="en-US" sz="4000" i="1" dirty="0" err="1">
                <a:solidFill>
                  <a:srgbClr val="CC0000"/>
                </a:solidFill>
                <a:effectLst/>
                <a:latin typeface="Times New Roman" panose="02020603050405020304" pitchFamily="18" charset="0"/>
                <a:cs typeface="Times New Roman" panose="02020603050405020304" pitchFamily="18" charset="0"/>
              </a:rPr>
              <a:t>kế</a:t>
            </a:r>
            <a:r>
              <a:rPr lang="en-US" sz="4000" i="1" dirty="0">
                <a:solidFill>
                  <a:srgbClr val="CC0000"/>
                </a:solidFill>
                <a:effectLst/>
                <a:latin typeface="Times New Roman" panose="02020603050405020304" pitchFamily="18" charset="0"/>
                <a:cs typeface="Times New Roman" panose="02020603050405020304" pitchFamily="18" charset="0"/>
              </a:rPr>
              <a:t> </a:t>
            </a:r>
            <a:r>
              <a:rPr lang="en-US" sz="4000" i="1" dirty="0" err="1">
                <a:solidFill>
                  <a:srgbClr val="CC0000"/>
                </a:solidFill>
                <a:effectLst/>
                <a:latin typeface="Times New Roman" panose="02020603050405020304" pitchFamily="18" charset="0"/>
                <a:cs typeface="Times New Roman" panose="02020603050405020304" pitchFamily="18" charset="0"/>
              </a:rPr>
              <a:t>hoạch</a:t>
            </a:r>
            <a:r>
              <a:rPr lang="en-US" sz="4000" i="1" dirty="0">
                <a:solidFill>
                  <a:srgbClr val="CC0000"/>
                </a:solidFill>
                <a:effectLst/>
                <a:latin typeface="Times New Roman" panose="02020603050405020304" pitchFamily="18" charset="0"/>
                <a:cs typeface="Times New Roman" panose="02020603050405020304" pitchFamily="18" charset="0"/>
              </a:rPr>
              <a:t> </a:t>
            </a:r>
            <a:r>
              <a:rPr lang="vi-VN" sz="4000" i="1" dirty="0">
                <a:solidFill>
                  <a:srgbClr val="CC0000"/>
                </a:solidFill>
                <a:effectLst/>
                <a:latin typeface="Times New Roman" panose="02020603050405020304" pitchFamily="18" charset="0"/>
                <a:cs typeface="Times New Roman" panose="02020603050405020304" pitchFamily="18" charset="0"/>
              </a:rPr>
              <a:t>tham mưu cấp ủy Đảng, chính quyền</a:t>
            </a:r>
            <a:r>
              <a:rPr lang="pt-BR" sz="4000" i="1" dirty="0">
                <a:solidFill>
                  <a:srgbClr val="CC0000"/>
                </a:solidFill>
                <a:effectLst/>
                <a:latin typeface="Times New Roman" panose="02020603050405020304" pitchFamily="18" charset="0"/>
                <a:cs typeface="Times New Roman" panose="02020603050405020304" pitchFamily="18" charset="0"/>
              </a:rPr>
              <a:t>”</a:t>
            </a:r>
            <a:endParaRPr lang="en-US" sz="4000" b="0" dirty="0">
              <a:effectLst>
                <a:outerShdw blurRad="38100" dist="38100" dir="2700000" algn="tl">
                  <a:srgbClr val="000000">
                    <a:alpha val="43137"/>
                  </a:srgbClr>
                </a:outerShdw>
                <a:reflection blurRad="6350" stA="55000" endA="300" endPos="45500" dir="5400000" sy="-100000" algn="bl" rotWithShape="0"/>
              </a:effectLst>
            </a:endParaRPr>
          </a:p>
        </p:txBody>
      </p:sp>
    </p:spTree>
    <p:extLst>
      <p:ext uri="{BB962C8B-B14F-4D97-AF65-F5344CB8AC3E}">
        <p14:creationId xmlns:p14="http://schemas.microsoft.com/office/powerpoint/2010/main" val="10213576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991600" cy="6781800"/>
          </a:xfrm>
        </p:spPr>
        <p:txBody>
          <a:bodyPr/>
          <a:lstStyle/>
          <a:p>
            <a:pPr marL="0" indent="0" algn="l">
              <a:buNone/>
            </a:pPr>
            <a:r>
              <a:rPr lang="pt-BR" sz="4400" dirty="0">
                <a:solidFill>
                  <a:srgbClr val="FF0000"/>
                </a:solidFill>
                <a:effectLst/>
                <a:latin typeface="Times New Roman" panose="02020603050405020304" pitchFamily="18" charset="0"/>
                <a:cs typeface="Times New Roman" panose="02020603050405020304" pitchFamily="18" charset="0"/>
              </a:rPr>
              <a:t>Tiêu chí 1.8</a:t>
            </a:r>
            <a:r>
              <a:rPr lang="pt-BR" sz="4400" b="0" dirty="0">
                <a:solidFill>
                  <a:prstClr val="black"/>
                </a:solidFill>
                <a:effectLst/>
                <a:latin typeface="Times New Roman" panose="02020603050405020304" pitchFamily="18" charset="0"/>
                <a:cs typeface="Times New Roman" panose="02020603050405020304" pitchFamily="18" charset="0"/>
              </a:rPr>
              <a:t>: </a:t>
            </a:r>
            <a:br>
              <a:rPr lang="pt-BR" sz="4400" b="0" dirty="0">
                <a:solidFill>
                  <a:prstClr val="black"/>
                </a:solidFill>
                <a:effectLst/>
                <a:latin typeface="Times New Roman" panose="02020603050405020304" pitchFamily="18" charset="0"/>
                <a:cs typeface="Times New Roman" panose="02020603050405020304" pitchFamily="18" charset="0"/>
              </a:rPr>
            </a:br>
            <a:r>
              <a:rPr lang="pt-BR" sz="4400" b="0" dirty="0">
                <a:solidFill>
                  <a:prstClr val="black"/>
                </a:solidFill>
                <a:effectLst/>
                <a:latin typeface="Times New Roman" panose="02020603050405020304" pitchFamily="18" charset="0"/>
                <a:cs typeface="Times New Roman" panose="02020603050405020304" pitchFamily="18" charset="0"/>
              </a:rPr>
              <a:t>Điểm yếu trường ghi là: </a:t>
            </a:r>
            <a:r>
              <a:rPr lang="pt-BR" sz="4400" b="0" i="1" dirty="0">
                <a:solidFill>
                  <a:prstClr val="black"/>
                </a:solidFill>
                <a:effectLst/>
                <a:latin typeface="Times New Roman" panose="02020603050405020304" pitchFamily="18" charset="0"/>
                <a:cs typeface="Times New Roman" panose="02020603050405020304" pitchFamily="18" charset="0"/>
              </a:rPr>
              <a:t>“</a:t>
            </a:r>
            <a:r>
              <a:rPr lang="en-US" sz="4400" i="1" dirty="0" err="1">
                <a:solidFill>
                  <a:srgbClr val="FF0000"/>
                </a:solidFill>
                <a:effectLst/>
                <a:latin typeface="Times New Roman" panose="02020603050405020304" pitchFamily="18" charset="0"/>
                <a:cs typeface="Times New Roman" panose="02020603050405020304" pitchFamily="18" charset="0"/>
              </a:rPr>
              <a:t>điều</a:t>
            </a:r>
            <a:r>
              <a:rPr lang="en-US" sz="4400" i="1" dirty="0">
                <a:solidFill>
                  <a:srgbClr val="FF0000"/>
                </a:solidFill>
                <a:effectLst/>
                <a:latin typeface="Times New Roman" panose="02020603050405020304" pitchFamily="18" charset="0"/>
                <a:cs typeface="Times New Roman" panose="02020603050405020304" pitchFamily="18" charset="0"/>
              </a:rPr>
              <a:t> </a:t>
            </a:r>
            <a:r>
              <a:rPr lang="en-US" sz="4400" i="1" dirty="0" err="1">
                <a:solidFill>
                  <a:srgbClr val="FF0000"/>
                </a:solidFill>
                <a:effectLst/>
                <a:latin typeface="Times New Roman" panose="02020603050405020304" pitchFamily="18" charset="0"/>
                <a:cs typeface="Times New Roman" panose="02020603050405020304" pitchFamily="18" charset="0"/>
              </a:rPr>
              <a:t>chỉnh</a:t>
            </a:r>
            <a:r>
              <a:rPr lang="en-US" sz="4400" i="1" dirty="0">
                <a:solidFill>
                  <a:srgbClr val="FF0000"/>
                </a:solidFill>
                <a:effectLst/>
                <a:latin typeface="Times New Roman" panose="02020603050405020304" pitchFamily="18" charset="0"/>
                <a:cs typeface="Times New Roman" panose="02020603050405020304" pitchFamily="18" charset="0"/>
              </a:rPr>
              <a:t> </a:t>
            </a:r>
            <a:r>
              <a:rPr lang="en-US" sz="4400" i="1" dirty="0" err="1">
                <a:solidFill>
                  <a:srgbClr val="FF0000"/>
                </a:solidFill>
                <a:effectLst/>
                <a:latin typeface="Times New Roman" panose="02020603050405020304" pitchFamily="18" charset="0"/>
                <a:cs typeface="Times New Roman" panose="02020603050405020304" pitchFamily="18" charset="0"/>
              </a:rPr>
              <a:t>kế</a:t>
            </a:r>
            <a:r>
              <a:rPr lang="en-US" sz="4400" i="1" dirty="0">
                <a:solidFill>
                  <a:srgbClr val="FF0000"/>
                </a:solidFill>
                <a:effectLst/>
                <a:latin typeface="Times New Roman" panose="02020603050405020304" pitchFamily="18" charset="0"/>
                <a:cs typeface="Times New Roman" panose="02020603050405020304" pitchFamily="18" charset="0"/>
              </a:rPr>
              <a:t> </a:t>
            </a:r>
            <a:r>
              <a:rPr lang="en-US" sz="4400" i="1" dirty="0" err="1">
                <a:solidFill>
                  <a:srgbClr val="FF0000"/>
                </a:solidFill>
                <a:effectLst/>
                <a:latin typeface="Times New Roman" panose="02020603050405020304" pitchFamily="18" charset="0"/>
                <a:cs typeface="Times New Roman" panose="02020603050405020304" pitchFamily="18" charset="0"/>
              </a:rPr>
              <a:t>hoạch</a:t>
            </a:r>
            <a:r>
              <a:rPr lang="en-US" sz="4400" i="1" dirty="0">
                <a:solidFill>
                  <a:srgbClr val="FF0000"/>
                </a:solidFill>
                <a:effectLst/>
                <a:latin typeface="Times New Roman" panose="02020603050405020304" pitchFamily="18" charset="0"/>
                <a:cs typeface="Times New Roman" panose="02020603050405020304" pitchFamily="18" charset="0"/>
              </a:rPr>
              <a:t> </a:t>
            </a:r>
            <a:r>
              <a:rPr lang="en-US" sz="4400" i="1" dirty="0" err="1">
                <a:solidFill>
                  <a:srgbClr val="FF0000"/>
                </a:solidFill>
                <a:effectLst/>
                <a:latin typeface="Times New Roman" panose="02020603050405020304" pitchFamily="18" charset="0"/>
                <a:cs typeface="Times New Roman" panose="02020603050405020304" pitchFamily="18" charset="0"/>
              </a:rPr>
              <a:t>giáo</a:t>
            </a:r>
            <a:r>
              <a:rPr lang="en-US" sz="4400" i="1" dirty="0">
                <a:solidFill>
                  <a:srgbClr val="FF0000"/>
                </a:solidFill>
                <a:effectLst/>
                <a:latin typeface="Times New Roman" panose="02020603050405020304" pitchFamily="18" charset="0"/>
                <a:cs typeface="Times New Roman" panose="02020603050405020304" pitchFamily="18" charset="0"/>
              </a:rPr>
              <a:t> </a:t>
            </a:r>
            <a:r>
              <a:rPr lang="en-US" sz="4400" i="1" dirty="0" err="1">
                <a:solidFill>
                  <a:srgbClr val="FF0000"/>
                </a:solidFill>
                <a:effectLst/>
                <a:latin typeface="Times New Roman" panose="02020603050405020304" pitchFamily="18" charset="0"/>
                <a:cs typeface="Times New Roman" panose="02020603050405020304" pitchFamily="18" charset="0"/>
              </a:rPr>
              <a:t>dục</a:t>
            </a:r>
            <a:r>
              <a:rPr lang="en-US" sz="4400" i="1" dirty="0">
                <a:solidFill>
                  <a:srgbClr val="FF0000"/>
                </a:solidFill>
                <a:effectLst/>
                <a:latin typeface="Times New Roman" panose="02020603050405020304" pitchFamily="18" charset="0"/>
                <a:cs typeface="Times New Roman" panose="02020603050405020304" pitchFamily="18" charset="0"/>
              </a:rPr>
              <a:t> </a:t>
            </a:r>
            <a:r>
              <a:rPr lang="en-US" sz="4400" i="1" dirty="0" err="1">
                <a:solidFill>
                  <a:srgbClr val="FF0000"/>
                </a:solidFill>
                <a:effectLst/>
                <a:latin typeface="Times New Roman" panose="02020603050405020304" pitchFamily="18" charset="0"/>
                <a:cs typeface="Times New Roman" panose="02020603050405020304" pitchFamily="18" charset="0"/>
              </a:rPr>
              <a:t>đôi</a:t>
            </a:r>
            <a:r>
              <a:rPr lang="en-US" sz="4400" i="1" dirty="0">
                <a:solidFill>
                  <a:srgbClr val="FF0000"/>
                </a:solidFill>
                <a:effectLst/>
                <a:latin typeface="Times New Roman" panose="02020603050405020304" pitchFamily="18" charset="0"/>
                <a:cs typeface="Times New Roman" panose="02020603050405020304" pitchFamily="18" charset="0"/>
              </a:rPr>
              <a:t> </a:t>
            </a:r>
            <a:r>
              <a:rPr lang="en-US" sz="4400" i="1" dirty="0" err="1">
                <a:solidFill>
                  <a:srgbClr val="FF0000"/>
                </a:solidFill>
                <a:effectLst/>
                <a:latin typeface="Times New Roman" panose="02020603050405020304" pitchFamily="18" charset="0"/>
                <a:cs typeface="Times New Roman" panose="02020603050405020304" pitchFamily="18" charset="0"/>
              </a:rPr>
              <a:t>khi</a:t>
            </a:r>
            <a:r>
              <a:rPr lang="en-US" sz="4400" i="1" dirty="0">
                <a:solidFill>
                  <a:srgbClr val="FF0000"/>
                </a:solidFill>
                <a:effectLst/>
                <a:latin typeface="Times New Roman" panose="02020603050405020304" pitchFamily="18" charset="0"/>
                <a:cs typeface="Times New Roman" panose="02020603050405020304" pitchFamily="18" charset="0"/>
              </a:rPr>
              <a:t> </a:t>
            </a:r>
            <a:r>
              <a:rPr lang="en-US" sz="4400" i="1" dirty="0" err="1">
                <a:solidFill>
                  <a:srgbClr val="FF0000"/>
                </a:solidFill>
                <a:effectLst/>
                <a:latin typeface="Times New Roman" panose="02020603050405020304" pitchFamily="18" charset="0"/>
                <a:cs typeface="Times New Roman" panose="02020603050405020304" pitchFamily="18" charset="0"/>
              </a:rPr>
              <a:t>chưa</a:t>
            </a:r>
            <a:r>
              <a:rPr lang="en-US" sz="4400" i="1" dirty="0">
                <a:solidFill>
                  <a:srgbClr val="FF0000"/>
                </a:solidFill>
                <a:effectLst/>
                <a:latin typeface="Times New Roman" panose="02020603050405020304" pitchFamily="18" charset="0"/>
                <a:cs typeface="Times New Roman" panose="02020603050405020304" pitchFamily="18" charset="0"/>
              </a:rPr>
              <a:t> </a:t>
            </a:r>
            <a:r>
              <a:rPr lang="en-US" sz="4400" i="1" dirty="0" err="1">
                <a:solidFill>
                  <a:srgbClr val="FF0000"/>
                </a:solidFill>
                <a:effectLst/>
                <a:latin typeface="Times New Roman" panose="02020603050405020304" pitchFamily="18" charset="0"/>
                <a:cs typeface="Times New Roman" panose="02020603050405020304" pitchFamily="18" charset="0"/>
              </a:rPr>
              <a:t>kịp</a:t>
            </a:r>
            <a:r>
              <a:rPr lang="en-US" sz="4400" i="1" dirty="0">
                <a:solidFill>
                  <a:srgbClr val="FF0000"/>
                </a:solidFill>
                <a:effectLst/>
                <a:latin typeface="Times New Roman" panose="02020603050405020304" pitchFamily="18" charset="0"/>
                <a:cs typeface="Times New Roman" panose="02020603050405020304" pitchFamily="18" charset="0"/>
              </a:rPr>
              <a:t> </a:t>
            </a:r>
            <a:r>
              <a:rPr lang="en-US" sz="4400" i="1" dirty="0" err="1">
                <a:solidFill>
                  <a:srgbClr val="FF0000"/>
                </a:solidFill>
                <a:effectLst/>
                <a:latin typeface="Times New Roman" panose="02020603050405020304" pitchFamily="18" charset="0"/>
                <a:cs typeface="Times New Roman" panose="02020603050405020304" pitchFamily="18" charset="0"/>
              </a:rPr>
              <a:t>thời</a:t>
            </a:r>
            <a:r>
              <a:rPr lang="en-US" sz="4400" b="0" i="1" dirty="0">
                <a:solidFill>
                  <a:srgbClr val="FF0000"/>
                </a:solidFill>
                <a:effectLst/>
                <a:latin typeface="Times New Roman" panose="02020603050405020304" pitchFamily="18" charset="0"/>
                <a:cs typeface="Times New Roman" panose="02020603050405020304" pitchFamily="18" charset="0"/>
              </a:rPr>
              <a:t>”</a:t>
            </a:r>
            <a:r>
              <a:rPr lang="pt-BR" sz="4400" b="0" dirty="0">
                <a:solidFill>
                  <a:srgbClr val="FF0000"/>
                </a:solidFill>
                <a:effectLst/>
                <a:latin typeface="Times New Roman" panose="02020603050405020304" pitchFamily="18" charset="0"/>
                <a:cs typeface="Times New Roman" panose="02020603050405020304" pitchFamily="18" charset="0"/>
              </a:rPr>
              <a:t> </a:t>
            </a:r>
            <a:r>
              <a:rPr lang="pt-BR" sz="4400" b="0" dirty="0">
                <a:solidFill>
                  <a:prstClr val="black"/>
                </a:solidFill>
                <a:effectLst/>
                <a:latin typeface="Times New Roman" panose="02020603050405020304" pitchFamily="18" charset="0"/>
                <a:cs typeface="Times New Roman" panose="02020603050405020304" pitchFamily="18" charset="0"/>
              </a:rPr>
              <a:t/>
            </a:r>
            <a:br>
              <a:rPr lang="pt-BR" sz="4400" b="0" dirty="0">
                <a:solidFill>
                  <a:prstClr val="black"/>
                </a:solidFill>
                <a:effectLst/>
                <a:latin typeface="Times New Roman" panose="02020603050405020304" pitchFamily="18" charset="0"/>
                <a:cs typeface="Times New Roman" panose="02020603050405020304" pitchFamily="18" charset="0"/>
              </a:rPr>
            </a:br>
            <a:r>
              <a:rPr lang="pt-BR" sz="4400" b="0" dirty="0">
                <a:solidFill>
                  <a:prstClr val="black"/>
                </a:solidFill>
                <a:effectLst/>
                <a:latin typeface="Times New Roman" panose="02020603050405020304" pitchFamily="18" charset="0"/>
                <a:cs typeface="Times New Roman" panose="02020603050405020304" pitchFamily="18" charset="0"/>
              </a:rPr>
              <a:t>trong khi điểm mạnh trường ghi là: </a:t>
            </a:r>
            <a:r>
              <a:rPr lang="pt-BR" sz="4400" dirty="0">
                <a:solidFill>
                  <a:srgbClr val="FF0000"/>
                </a:solidFill>
                <a:effectLst/>
                <a:latin typeface="Times New Roman" panose="02020603050405020304" pitchFamily="18" charset="0"/>
                <a:cs typeface="Times New Roman" panose="02020603050405020304" pitchFamily="18" charset="0"/>
              </a:rPr>
              <a:t>“có các biện pháp rà soát, đánh giá, điều chỉnh kịp thời”.</a:t>
            </a:r>
            <a:endParaRPr lang="en-US" sz="4400" dirty="0">
              <a:solidFill>
                <a:srgbClr val="FF0000"/>
              </a:solidFill>
            </a:endParaRPr>
          </a:p>
        </p:txBody>
      </p:sp>
    </p:spTree>
    <p:extLst>
      <p:ext uri="{BB962C8B-B14F-4D97-AF65-F5344CB8AC3E}">
        <p14:creationId xmlns:p14="http://schemas.microsoft.com/office/powerpoint/2010/main" val="42218694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3"/>
          <p:cNvSpPr>
            <a:spLocks noGrp="1" noChangeArrowheads="1"/>
          </p:cNvSpPr>
          <p:nvPr>
            <p:ph sz="quarter" idx="13"/>
          </p:nvPr>
        </p:nvSpPr>
        <p:spPr>
          <a:xfrm>
            <a:off x="457200" y="1371600"/>
            <a:ext cx="8382000" cy="5181600"/>
          </a:xfrm>
        </p:spPr>
        <p:txBody>
          <a:bodyPr/>
          <a:lstStyle/>
          <a:p>
            <a:pPr algn="just" eaLnBrk="1" hangingPunct="1">
              <a:lnSpc>
                <a:spcPct val="90000"/>
              </a:lnSpc>
              <a:buFontTx/>
              <a:buNone/>
            </a:pPr>
            <a:r>
              <a:rPr lang="en-US" altLang="en-US" sz="4000" b="1" dirty="0">
                <a:solidFill>
                  <a:srgbClr val="0000CC"/>
                </a:solidFill>
                <a:latin typeface="Times New Roman" panose="02020603050405020304" pitchFamily="18" charset="0"/>
                <a:cs typeface="Times New Roman" panose="02020603050405020304" pitchFamily="18" charset="0"/>
              </a:rPr>
              <a:t>4. </a:t>
            </a:r>
            <a:r>
              <a:rPr lang="en-US" altLang="en-US" sz="4000" b="1" dirty="0" err="1">
                <a:solidFill>
                  <a:srgbClr val="0000CC"/>
                </a:solidFill>
                <a:latin typeface="Times New Roman" panose="02020603050405020304" pitchFamily="18" charset="0"/>
                <a:cs typeface="Times New Roman" panose="02020603050405020304" pitchFamily="18" charset="0"/>
              </a:rPr>
              <a:t>Kế</a:t>
            </a:r>
            <a:r>
              <a:rPr lang="en-US" altLang="en-US" sz="4000" b="1" dirty="0">
                <a:solidFill>
                  <a:srgbClr val="0000CC"/>
                </a:solidFill>
                <a:latin typeface="Times New Roman" panose="02020603050405020304" pitchFamily="18" charset="0"/>
                <a:cs typeface="Times New Roman" panose="02020603050405020304" pitchFamily="18" charset="0"/>
              </a:rPr>
              <a:t> </a:t>
            </a:r>
            <a:r>
              <a:rPr lang="en-US" altLang="en-US" sz="4000" b="1" dirty="0" err="1">
                <a:solidFill>
                  <a:srgbClr val="0000CC"/>
                </a:solidFill>
                <a:latin typeface="Times New Roman" panose="02020603050405020304" pitchFamily="18" charset="0"/>
                <a:cs typeface="Times New Roman" panose="02020603050405020304" pitchFamily="18" charset="0"/>
              </a:rPr>
              <a:t>hoạch</a:t>
            </a:r>
            <a:r>
              <a:rPr lang="en-US" altLang="en-US" sz="4000" b="1" dirty="0">
                <a:solidFill>
                  <a:srgbClr val="0000CC"/>
                </a:solidFill>
                <a:latin typeface="Times New Roman" panose="02020603050405020304" pitchFamily="18" charset="0"/>
                <a:cs typeface="Times New Roman" panose="02020603050405020304" pitchFamily="18" charset="0"/>
              </a:rPr>
              <a:t> </a:t>
            </a:r>
            <a:r>
              <a:rPr lang="en-US" altLang="en-US" sz="4000" b="1" dirty="0" err="1">
                <a:solidFill>
                  <a:srgbClr val="0000CC"/>
                </a:solidFill>
                <a:latin typeface="Times New Roman" panose="02020603050405020304" pitchFamily="18" charset="0"/>
                <a:cs typeface="Times New Roman" panose="02020603050405020304" pitchFamily="18" charset="0"/>
              </a:rPr>
              <a:t>cải</a:t>
            </a:r>
            <a:r>
              <a:rPr lang="en-US" altLang="en-US" sz="4000" b="1" dirty="0">
                <a:solidFill>
                  <a:srgbClr val="0000CC"/>
                </a:solidFill>
                <a:latin typeface="Times New Roman" panose="02020603050405020304" pitchFamily="18" charset="0"/>
                <a:cs typeface="Times New Roman" panose="02020603050405020304" pitchFamily="18" charset="0"/>
              </a:rPr>
              <a:t> </a:t>
            </a:r>
            <a:r>
              <a:rPr lang="en-US" altLang="en-US" sz="4000" b="1" dirty="0" err="1">
                <a:solidFill>
                  <a:srgbClr val="0000CC"/>
                </a:solidFill>
                <a:latin typeface="Times New Roman" panose="02020603050405020304" pitchFamily="18" charset="0"/>
                <a:cs typeface="Times New Roman" panose="02020603050405020304" pitchFamily="18" charset="0"/>
              </a:rPr>
              <a:t>tiến</a:t>
            </a:r>
            <a:r>
              <a:rPr lang="en-US" altLang="en-US" sz="4000" b="1" dirty="0">
                <a:solidFill>
                  <a:srgbClr val="0000CC"/>
                </a:solidFill>
                <a:latin typeface="Times New Roman" panose="02020603050405020304" pitchFamily="18" charset="0"/>
                <a:cs typeface="Times New Roman" panose="02020603050405020304" pitchFamily="18" charset="0"/>
              </a:rPr>
              <a:t> </a:t>
            </a:r>
            <a:r>
              <a:rPr lang="en-US" altLang="en-US" sz="4000" b="1" dirty="0" err="1">
                <a:solidFill>
                  <a:srgbClr val="0000CC"/>
                </a:solidFill>
                <a:latin typeface="Times New Roman" panose="02020603050405020304" pitchFamily="18" charset="0"/>
                <a:cs typeface="Times New Roman" panose="02020603050405020304" pitchFamily="18" charset="0"/>
              </a:rPr>
              <a:t>chất</a:t>
            </a:r>
            <a:r>
              <a:rPr lang="en-US" altLang="en-US" sz="4000" b="1" dirty="0">
                <a:solidFill>
                  <a:srgbClr val="0000CC"/>
                </a:solidFill>
                <a:latin typeface="Times New Roman" panose="02020603050405020304" pitchFamily="18" charset="0"/>
                <a:cs typeface="Times New Roman" panose="02020603050405020304" pitchFamily="18" charset="0"/>
              </a:rPr>
              <a:t> </a:t>
            </a:r>
            <a:r>
              <a:rPr lang="en-US" altLang="en-US" sz="4000" b="1" dirty="0" err="1">
                <a:solidFill>
                  <a:srgbClr val="0000CC"/>
                </a:solidFill>
                <a:latin typeface="Times New Roman" panose="02020603050405020304" pitchFamily="18" charset="0"/>
                <a:cs typeface="Times New Roman" panose="02020603050405020304" pitchFamily="18" charset="0"/>
              </a:rPr>
              <a:t>lượng</a:t>
            </a:r>
            <a:endParaRPr lang="en-US" altLang="en-US" sz="4000" b="1" dirty="0">
              <a:solidFill>
                <a:srgbClr val="0000CC"/>
              </a:solidFill>
              <a:latin typeface="Times New Roman" panose="02020603050405020304" pitchFamily="18" charset="0"/>
              <a:cs typeface="Times New Roman" panose="02020603050405020304" pitchFamily="18" charset="0"/>
            </a:endParaRPr>
          </a:p>
          <a:p>
            <a:pPr algn="just" eaLnBrk="1" hangingPunct="1">
              <a:lnSpc>
                <a:spcPct val="90000"/>
              </a:lnSpc>
              <a:buFont typeface="Wingdings" pitchFamily="2" charset="2"/>
              <a:buChar char="Ø"/>
            </a:pPr>
            <a:r>
              <a:rPr lang="en-US" altLang="en-US" sz="4000" dirty="0">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Xác</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định</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không</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đúng</a:t>
            </a:r>
            <a:r>
              <a:rPr lang="en-US" altLang="en-US" sz="4000" dirty="0">
                <a:solidFill>
                  <a:schemeClr val="tx1"/>
                </a:solidFill>
                <a:latin typeface="Times New Roman" panose="02020603050405020304" pitchFamily="18" charset="0"/>
                <a:cs typeface="Times New Roman" panose="02020603050405020304" pitchFamily="18" charset="0"/>
              </a:rPr>
              <a:t>;</a:t>
            </a:r>
          </a:p>
          <a:p>
            <a:pPr algn="just" eaLnBrk="1" hangingPunct="1">
              <a:lnSpc>
                <a:spcPct val="90000"/>
              </a:lnSpc>
              <a:buFont typeface="Wingdings" pitchFamily="2" charset="2"/>
              <a:buChar char="Ø"/>
            </a:pPr>
            <a:r>
              <a:rPr lang="en-US" altLang="en-US" sz="4000" dirty="0">
                <a:solidFill>
                  <a:schemeClr val="tx1"/>
                </a:solidFill>
                <a:latin typeface="Times New Roman" panose="02020603050405020304" pitchFamily="18" charset="0"/>
                <a:cs typeface="Times New Roman" panose="02020603050405020304" pitchFamily="18" charset="0"/>
              </a:rPr>
              <a:t>KH </a:t>
            </a:r>
            <a:r>
              <a:rPr lang="en-US" altLang="en-US" sz="4000" dirty="0" err="1">
                <a:solidFill>
                  <a:schemeClr val="tx1"/>
                </a:solidFill>
                <a:latin typeface="Times New Roman" panose="02020603050405020304" pitchFamily="18" charset="0"/>
                <a:cs typeface="Times New Roman" panose="02020603050405020304" pitchFamily="18" charset="0"/>
              </a:rPr>
              <a:t>không</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cụ</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thể</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lúc</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nào</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thực</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hiện</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khi</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nào</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kết</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thúc</a:t>
            </a:r>
            <a:r>
              <a:rPr lang="en-US" altLang="en-US" sz="4000" dirty="0">
                <a:solidFill>
                  <a:schemeClr val="tx1"/>
                </a:solidFill>
                <a:latin typeface="Times New Roman" panose="02020603050405020304" pitchFamily="18" charset="0"/>
                <a:cs typeface="Times New Roman" panose="02020603050405020304" pitchFamily="18" charset="0"/>
              </a:rPr>
              <a:t>? Ai </a:t>
            </a:r>
            <a:r>
              <a:rPr lang="en-US" altLang="en-US" sz="4000" dirty="0" err="1">
                <a:solidFill>
                  <a:schemeClr val="tx1"/>
                </a:solidFill>
                <a:latin typeface="Times New Roman" panose="02020603050405020304" pitchFamily="18" charset="0"/>
                <a:cs typeface="Times New Roman" panose="02020603050405020304" pitchFamily="18" charset="0"/>
              </a:rPr>
              <a:t>làm</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Giải</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pháp</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biện</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pháp</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cụ</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thể</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Có</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tính</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khả</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thi</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và</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thực</a:t>
            </a:r>
            <a:r>
              <a:rPr lang="en-US" altLang="en-US" sz="4000" dirty="0">
                <a:solidFill>
                  <a:schemeClr val="tx1"/>
                </a:solidFill>
                <a:latin typeface="Times New Roman" panose="02020603050405020304" pitchFamily="18" charset="0"/>
                <a:cs typeface="Times New Roman" panose="02020603050405020304" pitchFamily="18" charset="0"/>
              </a:rPr>
              <a:t> </a:t>
            </a:r>
            <a:r>
              <a:rPr lang="en-US" altLang="en-US" sz="4000" dirty="0" err="1">
                <a:solidFill>
                  <a:schemeClr val="tx1"/>
                </a:solidFill>
                <a:latin typeface="Times New Roman" panose="02020603050405020304" pitchFamily="18" charset="0"/>
                <a:cs typeface="Times New Roman" panose="02020603050405020304" pitchFamily="18" charset="0"/>
              </a:rPr>
              <a:t>tiễn</a:t>
            </a:r>
            <a:r>
              <a:rPr lang="en-US" altLang="en-US" sz="4000" dirty="0">
                <a:solidFill>
                  <a:schemeClr val="tx1"/>
                </a:solidFill>
                <a:latin typeface="Times New Roman" panose="02020603050405020304" pitchFamily="18" charset="0"/>
                <a:cs typeface="Times New Roman" panose="02020603050405020304" pitchFamily="18" charset="0"/>
              </a:rPr>
              <a:t>?</a:t>
            </a:r>
          </a:p>
          <a:p>
            <a:pPr eaLnBrk="1" hangingPunct="1">
              <a:lnSpc>
                <a:spcPct val="90000"/>
              </a:lnSpc>
            </a:pPr>
            <a:endParaRPr lang="en-US" altLang="en-US" sz="3000" dirty="0">
              <a:latin typeface="Arial" charset="0"/>
              <a:cs typeface="Arial" charset="0"/>
            </a:endParaRPr>
          </a:p>
        </p:txBody>
      </p:sp>
      <p:sp>
        <p:nvSpPr>
          <p:cNvPr id="20483" name="Rectangle 4"/>
          <p:cNvSpPr>
            <a:spLocks noChangeArrowheads="1"/>
          </p:cNvSpPr>
          <p:nvPr/>
        </p:nvSpPr>
        <p:spPr bwMode="auto">
          <a:xfrm>
            <a:off x="0" y="19050"/>
            <a:ext cx="91440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3300" b="1">
                <a:solidFill>
                  <a:srgbClr val="FF0000"/>
                </a:solidFill>
                <a:cs typeface="Arial" charset="0"/>
              </a:rPr>
              <a:t>CÁC LỖI THƯỜNG GẶP CỦA </a:t>
            </a:r>
            <a:br>
              <a:rPr lang="en-US" altLang="en-US" sz="3300" b="1">
                <a:solidFill>
                  <a:srgbClr val="FF0000"/>
                </a:solidFill>
                <a:cs typeface="Arial" charset="0"/>
              </a:rPr>
            </a:br>
            <a:r>
              <a:rPr lang="en-US" altLang="en-US" sz="3300" b="1">
                <a:solidFill>
                  <a:srgbClr val="FF0000"/>
                </a:solidFill>
                <a:cs typeface="Arial" charset="0"/>
              </a:rPr>
              <a:t>BÁO CÁO TỰ ĐÁNH GIÁ</a:t>
            </a:r>
            <a:endParaRPr lang="en-US" altLang="en-US" sz="3300">
              <a:solidFill>
                <a:srgbClr val="FF0000"/>
              </a:solidFill>
              <a:cs typeface="Arial" charset="0"/>
            </a:endParaRPr>
          </a:p>
        </p:txBody>
      </p:sp>
    </p:spTree>
    <p:extLst>
      <p:ext uri="{BB962C8B-B14F-4D97-AF65-F5344CB8AC3E}">
        <p14:creationId xmlns:p14="http://schemas.microsoft.com/office/powerpoint/2010/main" val="11944488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7" name="Rectangle 3"/>
          <p:cNvSpPr>
            <a:spLocks noGrp="1" noChangeArrowheads="1"/>
          </p:cNvSpPr>
          <p:nvPr>
            <p:ph sz="quarter" idx="13"/>
          </p:nvPr>
        </p:nvSpPr>
        <p:spPr>
          <a:xfrm>
            <a:off x="0" y="1295400"/>
            <a:ext cx="9144000" cy="5486400"/>
          </a:xfrm>
        </p:spPr>
        <p:txBody>
          <a:bodyPr rtlCol="0">
            <a:normAutofit/>
          </a:bodyPr>
          <a:lstStyle/>
          <a:p>
            <a:pPr indent="-182880" eaLnBrk="1" fontAlgn="auto" hangingPunct="1">
              <a:spcBef>
                <a:spcPct val="35000"/>
              </a:spcBef>
              <a:spcAft>
                <a:spcPct val="35000"/>
              </a:spcAft>
              <a:buClr>
                <a:schemeClr val="accent6">
                  <a:lumMod val="75000"/>
                </a:schemeClr>
              </a:buClr>
              <a:buFontTx/>
              <a:buNone/>
              <a:defRPr/>
            </a:pPr>
            <a:r>
              <a:rPr lang="en-US" altLang="en-US" sz="3300" b="1" dirty="0">
                <a:solidFill>
                  <a:srgbClr val="0000CC"/>
                </a:solidFill>
                <a:latin typeface="Arial" panose="020B0604020202020204" pitchFamily="34" charset="0"/>
                <a:cs typeface="Arial" panose="020B0604020202020204" pitchFamily="34" charset="0"/>
              </a:rPr>
              <a:t>5. </a:t>
            </a:r>
            <a:r>
              <a:rPr lang="en-US" altLang="en-US" sz="3300" b="1" dirty="0" err="1">
                <a:solidFill>
                  <a:srgbClr val="0000CC"/>
                </a:solidFill>
                <a:latin typeface="Arial" panose="020B0604020202020204" pitchFamily="34" charset="0"/>
                <a:cs typeface="Arial" panose="020B0604020202020204" pitchFamily="34" charset="0"/>
              </a:rPr>
              <a:t>Tự</a:t>
            </a:r>
            <a:r>
              <a:rPr lang="en-US" altLang="en-US" sz="3300" b="1" dirty="0">
                <a:solidFill>
                  <a:srgbClr val="0000CC"/>
                </a:solidFill>
                <a:latin typeface="Arial" panose="020B0604020202020204" pitchFamily="34" charset="0"/>
                <a:cs typeface="Arial" panose="020B0604020202020204" pitchFamily="34" charset="0"/>
              </a:rPr>
              <a:t> </a:t>
            </a:r>
            <a:r>
              <a:rPr lang="en-US" altLang="en-US" sz="3300" b="1" dirty="0" err="1">
                <a:solidFill>
                  <a:srgbClr val="0000CC"/>
                </a:solidFill>
                <a:latin typeface="Arial" panose="020B0604020202020204" pitchFamily="34" charset="0"/>
                <a:cs typeface="Arial" panose="020B0604020202020204" pitchFamily="34" charset="0"/>
              </a:rPr>
              <a:t>đánh</a:t>
            </a:r>
            <a:r>
              <a:rPr lang="en-US" altLang="en-US" sz="3300" b="1" dirty="0">
                <a:solidFill>
                  <a:srgbClr val="0000CC"/>
                </a:solidFill>
                <a:latin typeface="Arial" panose="020B0604020202020204" pitchFamily="34" charset="0"/>
                <a:cs typeface="Arial" panose="020B0604020202020204" pitchFamily="34" charset="0"/>
              </a:rPr>
              <a:t> </a:t>
            </a:r>
            <a:r>
              <a:rPr lang="en-US" altLang="en-US" sz="3300" b="1" dirty="0" err="1">
                <a:solidFill>
                  <a:srgbClr val="0000CC"/>
                </a:solidFill>
                <a:latin typeface="Arial" panose="020B0604020202020204" pitchFamily="34" charset="0"/>
                <a:cs typeface="Arial" panose="020B0604020202020204" pitchFamily="34" charset="0"/>
              </a:rPr>
              <a:t>giá</a:t>
            </a:r>
            <a:r>
              <a:rPr lang="en-US" altLang="en-US" sz="3300" b="1" dirty="0">
                <a:solidFill>
                  <a:srgbClr val="0000CC"/>
                </a:solidFill>
                <a:latin typeface="Arial" panose="020B0604020202020204" pitchFamily="34" charset="0"/>
                <a:cs typeface="Arial" panose="020B0604020202020204" pitchFamily="34" charset="0"/>
              </a:rPr>
              <a:t>:</a:t>
            </a:r>
          </a:p>
          <a:p>
            <a:pPr marL="182880" indent="-182880" eaLnBrk="1" fontAlgn="auto" hangingPunct="1">
              <a:spcBef>
                <a:spcPts val="600"/>
              </a:spcBef>
              <a:spcAft>
                <a:spcPts val="600"/>
              </a:spcAft>
              <a:buClr>
                <a:schemeClr val="accent6">
                  <a:lumMod val="75000"/>
                </a:schemeClr>
              </a:buClr>
              <a:buFont typeface="Wingdings" pitchFamily="2" charset="2"/>
              <a:buChar char="Ø"/>
              <a:defRPr/>
            </a:pPr>
            <a:r>
              <a:rPr lang="en-US" altLang="en-US" sz="3300" dirty="0" err="1">
                <a:solidFill>
                  <a:schemeClr val="tx1"/>
                </a:solidFill>
                <a:latin typeface="Arial" panose="020B0604020202020204" pitchFamily="34" charset="0"/>
                <a:cs typeface="Arial" panose="020B0604020202020204" pitchFamily="34" charset="0"/>
              </a:rPr>
              <a:t>Chưa</a:t>
            </a:r>
            <a:r>
              <a:rPr lang="en-US" altLang="en-US" sz="3300" dirty="0">
                <a:solidFill>
                  <a:schemeClr val="tx1"/>
                </a:solidFill>
                <a:latin typeface="Arial" panose="020B0604020202020204" pitchFamily="34" charset="0"/>
                <a:cs typeface="Arial" panose="020B0604020202020204" pitchFamily="34" charset="0"/>
              </a:rPr>
              <a:t> </a:t>
            </a:r>
            <a:r>
              <a:rPr lang="en-US" altLang="en-US" sz="3300" dirty="0" err="1">
                <a:solidFill>
                  <a:schemeClr val="tx1"/>
                </a:solidFill>
                <a:latin typeface="Arial" panose="020B0604020202020204" pitchFamily="34" charset="0"/>
                <a:cs typeface="Arial" panose="020B0604020202020204" pitchFamily="34" charset="0"/>
              </a:rPr>
              <a:t>đúng</a:t>
            </a:r>
            <a:r>
              <a:rPr lang="en-US" altLang="en-US" sz="3300" dirty="0">
                <a:solidFill>
                  <a:schemeClr val="tx1"/>
                </a:solidFill>
                <a:latin typeface="Arial" panose="020B0604020202020204" pitchFamily="34" charset="0"/>
                <a:cs typeface="Arial" panose="020B0604020202020204" pitchFamily="34" charset="0"/>
              </a:rPr>
              <a:t> </a:t>
            </a:r>
            <a:r>
              <a:rPr lang="en-US" altLang="en-US" sz="3300" dirty="0" err="1">
                <a:solidFill>
                  <a:schemeClr val="tx1"/>
                </a:solidFill>
                <a:latin typeface="Arial" panose="020B0604020202020204" pitchFamily="34" charset="0"/>
                <a:cs typeface="Arial" panose="020B0604020202020204" pitchFamily="34" charset="0"/>
              </a:rPr>
              <a:t>về</a:t>
            </a:r>
            <a:r>
              <a:rPr lang="en-US" altLang="en-US" sz="3300" dirty="0">
                <a:solidFill>
                  <a:schemeClr val="tx1"/>
                </a:solidFill>
                <a:latin typeface="Arial" panose="020B0604020202020204" pitchFamily="34" charset="0"/>
                <a:cs typeface="Arial" panose="020B0604020202020204" pitchFamily="34" charset="0"/>
              </a:rPr>
              <a:t> </a:t>
            </a:r>
            <a:r>
              <a:rPr lang="en-US" altLang="en-US" sz="3300" dirty="0" err="1">
                <a:solidFill>
                  <a:schemeClr val="tx1"/>
                </a:solidFill>
                <a:latin typeface="Arial" panose="020B0604020202020204" pitchFamily="34" charset="0"/>
                <a:cs typeface="Arial" panose="020B0604020202020204" pitchFamily="34" charset="0"/>
              </a:rPr>
              <a:t>kết</a:t>
            </a:r>
            <a:r>
              <a:rPr lang="en-US" altLang="en-US" sz="3300" dirty="0">
                <a:solidFill>
                  <a:schemeClr val="tx1"/>
                </a:solidFill>
                <a:latin typeface="Arial" panose="020B0604020202020204" pitchFamily="34" charset="0"/>
                <a:cs typeface="Arial" panose="020B0604020202020204" pitchFamily="34" charset="0"/>
              </a:rPr>
              <a:t> quả.</a:t>
            </a:r>
          </a:p>
          <a:p>
            <a:pPr indent="-182880" eaLnBrk="1" fontAlgn="auto" hangingPunct="1">
              <a:spcBef>
                <a:spcPct val="35000"/>
              </a:spcBef>
              <a:spcAft>
                <a:spcPct val="35000"/>
              </a:spcAft>
              <a:buClr>
                <a:schemeClr val="accent6">
                  <a:lumMod val="75000"/>
                </a:schemeClr>
              </a:buClr>
              <a:buFont typeface="Georgia" pitchFamily="18" charset="0"/>
              <a:buNone/>
              <a:defRPr/>
            </a:pPr>
            <a:endParaRPr lang="en-US" altLang="en-US" sz="3300" dirty="0">
              <a:solidFill>
                <a:schemeClr val="tx1"/>
              </a:solidFill>
              <a:latin typeface="Arial" panose="020B0604020202020204" pitchFamily="34" charset="0"/>
              <a:cs typeface="Arial" panose="020B0604020202020204" pitchFamily="34" charset="0"/>
            </a:endParaRPr>
          </a:p>
          <a:p>
            <a:pPr marL="45720" indent="0" eaLnBrk="1" fontAlgn="auto" hangingPunct="1">
              <a:spcBef>
                <a:spcPct val="35000"/>
              </a:spcBef>
              <a:spcAft>
                <a:spcPct val="35000"/>
              </a:spcAft>
              <a:buClr>
                <a:schemeClr val="accent6">
                  <a:lumMod val="75000"/>
                </a:schemeClr>
              </a:buClr>
              <a:buFont typeface="Georgia" pitchFamily="18" charset="0"/>
              <a:buNone/>
              <a:defRPr/>
            </a:pPr>
            <a:endParaRPr lang="en-US" altLang="en-US" sz="33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1507" name="Rectangle 4"/>
          <p:cNvSpPr>
            <a:spLocks noChangeArrowheads="1"/>
          </p:cNvSpPr>
          <p:nvPr/>
        </p:nvSpPr>
        <p:spPr bwMode="auto">
          <a:xfrm>
            <a:off x="0" y="19050"/>
            <a:ext cx="91440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3300" b="1">
                <a:solidFill>
                  <a:srgbClr val="FF0000"/>
                </a:solidFill>
                <a:cs typeface="Arial" charset="0"/>
              </a:rPr>
              <a:t>CÁC LỖI THƯỜNG GẶP CỦA </a:t>
            </a:r>
            <a:br>
              <a:rPr lang="en-US" altLang="en-US" sz="3300" b="1">
                <a:solidFill>
                  <a:srgbClr val="FF0000"/>
                </a:solidFill>
                <a:cs typeface="Arial" charset="0"/>
              </a:rPr>
            </a:br>
            <a:r>
              <a:rPr lang="en-US" altLang="en-US" sz="3300" b="1">
                <a:solidFill>
                  <a:srgbClr val="FF0000"/>
                </a:solidFill>
                <a:cs typeface="Arial" charset="0"/>
              </a:rPr>
              <a:t>BÁO CÁO TỰ ĐÁNH GIÁ</a:t>
            </a:r>
            <a:endParaRPr lang="en-US" altLang="en-US" sz="3300">
              <a:solidFill>
                <a:srgbClr val="FF0000"/>
              </a:solidFill>
              <a:cs typeface="Arial" charset="0"/>
            </a:endParaRPr>
          </a:p>
        </p:txBody>
      </p:sp>
    </p:spTree>
    <p:extLst>
      <p:ext uri="{BB962C8B-B14F-4D97-AF65-F5344CB8AC3E}">
        <p14:creationId xmlns:p14="http://schemas.microsoft.com/office/powerpoint/2010/main" val="295504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533400" y="152400"/>
            <a:ext cx="8458200" cy="6400800"/>
          </a:xfrm>
        </p:spPr>
        <p:txBody>
          <a:bodyPr/>
          <a:lstStyle/>
          <a:p>
            <a:pPr marL="0" indent="0" algn="ctr" eaLnBrk="1" hangingPunct="1">
              <a:spcBef>
                <a:spcPct val="25000"/>
              </a:spcBef>
              <a:spcAft>
                <a:spcPct val="25000"/>
              </a:spcAft>
              <a:buClr>
                <a:schemeClr val="tx1"/>
              </a:buClr>
              <a:buNone/>
            </a:pPr>
            <a:r>
              <a:rPr lang="pt-BR" altLang="en-US" b="1" dirty="0">
                <a:solidFill>
                  <a:srgbClr val="FF0000"/>
                </a:solidFill>
                <a:latin typeface="Times New Roman" pitchFamily="18" charset="0"/>
              </a:rPr>
              <a:t>Khảo sát sơ bộ</a:t>
            </a:r>
          </a:p>
          <a:p>
            <a:pPr algn="just" eaLnBrk="1" hangingPunct="1">
              <a:spcBef>
                <a:spcPct val="25000"/>
              </a:spcBef>
              <a:spcAft>
                <a:spcPct val="25000"/>
              </a:spcAft>
              <a:buClr>
                <a:schemeClr val="tx1"/>
              </a:buClr>
              <a:buFont typeface="Wingdings" pitchFamily="2" charset="2"/>
              <a:buChar char="§"/>
            </a:pPr>
            <a:r>
              <a:rPr lang="en-US" altLang="en-US" sz="2400" b="1" dirty="0" err="1">
                <a:latin typeface="Times New Roman" pitchFamily="18" charset="0"/>
              </a:rPr>
              <a:t>Thực</a:t>
            </a:r>
            <a:r>
              <a:rPr lang="en-US" altLang="en-US" sz="2400" b="1" dirty="0">
                <a:latin typeface="Times New Roman" pitchFamily="18" charset="0"/>
              </a:rPr>
              <a:t> </a:t>
            </a:r>
            <a:r>
              <a:rPr lang="en-US" altLang="en-US" sz="2400" b="1" dirty="0" err="1">
                <a:latin typeface="Times New Roman" pitchFamily="18" charset="0"/>
              </a:rPr>
              <a:t>hiện</a:t>
            </a:r>
            <a:r>
              <a:rPr lang="en-US" altLang="en-US" sz="2400" b="1" dirty="0">
                <a:latin typeface="Times New Roman" pitchFamily="18" charset="0"/>
              </a:rPr>
              <a:t>:</a:t>
            </a:r>
            <a:r>
              <a:rPr lang="en-US" altLang="en-US" sz="2400" dirty="0">
                <a:latin typeface="Times New Roman" pitchFamily="18" charset="0"/>
              </a:rPr>
              <a:t> t</a:t>
            </a:r>
            <a:r>
              <a:rPr lang="vi-VN" altLang="en-US" sz="2400" dirty="0">
                <a:latin typeface="Times New Roman" pitchFamily="18" charset="0"/>
              </a:rPr>
              <a:t>rưởng đoàn và thư ký</a:t>
            </a:r>
            <a:endParaRPr lang="en-US" altLang="en-US" sz="2400" dirty="0">
              <a:latin typeface="Times New Roman" pitchFamily="18" charset="0"/>
            </a:endParaRPr>
          </a:p>
          <a:p>
            <a:pPr algn="just" eaLnBrk="1" hangingPunct="1">
              <a:spcBef>
                <a:spcPct val="25000"/>
              </a:spcBef>
              <a:spcAft>
                <a:spcPct val="25000"/>
              </a:spcAft>
              <a:buClr>
                <a:schemeClr val="tx1"/>
              </a:buClr>
              <a:buFont typeface="Wingdings" pitchFamily="2" charset="2"/>
              <a:buChar char="§"/>
            </a:pPr>
            <a:r>
              <a:rPr lang="en-US" altLang="en-US" sz="2400" b="1" dirty="0" err="1">
                <a:latin typeface="Times New Roman" pitchFamily="18" charset="0"/>
              </a:rPr>
              <a:t>Địa</a:t>
            </a:r>
            <a:r>
              <a:rPr lang="en-US" altLang="en-US" sz="2400" b="1" dirty="0">
                <a:latin typeface="Times New Roman" pitchFamily="18" charset="0"/>
              </a:rPr>
              <a:t> </a:t>
            </a:r>
            <a:r>
              <a:rPr lang="en-US" altLang="en-US" sz="2400" b="1" dirty="0" err="1">
                <a:latin typeface="Times New Roman" pitchFamily="18" charset="0"/>
              </a:rPr>
              <a:t>điểm</a:t>
            </a:r>
            <a:r>
              <a:rPr lang="en-US" altLang="en-US" sz="2400" b="1" dirty="0">
                <a:latin typeface="Times New Roman" pitchFamily="18" charset="0"/>
              </a:rPr>
              <a:t>:</a:t>
            </a:r>
            <a:r>
              <a:rPr lang="en-US" altLang="en-US" sz="2400" dirty="0">
                <a:latin typeface="Times New Roman" pitchFamily="18" charset="0"/>
              </a:rPr>
              <a:t> </a:t>
            </a:r>
            <a:r>
              <a:rPr lang="en-US" altLang="en-US" sz="2400" dirty="0" err="1">
                <a:latin typeface="Times New Roman" pitchFamily="18" charset="0"/>
              </a:rPr>
              <a:t>tại</a:t>
            </a:r>
            <a:r>
              <a:rPr lang="vi-VN" altLang="en-US" sz="2400" dirty="0">
                <a:latin typeface="Times New Roman" pitchFamily="18" charset="0"/>
              </a:rPr>
              <a:t> </a:t>
            </a:r>
            <a:r>
              <a:rPr lang="en-US" altLang="en-US" sz="2400" dirty="0" err="1">
                <a:latin typeface="Times New Roman" pitchFamily="18" charset="0"/>
              </a:rPr>
              <a:t>cơ</a:t>
            </a:r>
            <a:r>
              <a:rPr lang="en-US" altLang="en-US" sz="2400" dirty="0">
                <a:latin typeface="Times New Roman" pitchFamily="18" charset="0"/>
              </a:rPr>
              <a:t> </a:t>
            </a:r>
            <a:r>
              <a:rPr lang="en-US" altLang="en-US" sz="2400" dirty="0" err="1">
                <a:latin typeface="Times New Roman" pitchFamily="18" charset="0"/>
              </a:rPr>
              <a:t>sơ</a:t>
            </a:r>
            <a:r>
              <a:rPr lang="en-US" altLang="en-US" sz="2400" dirty="0">
                <a:latin typeface="Times New Roman" pitchFamily="18" charset="0"/>
              </a:rPr>
              <a:t>̉ </a:t>
            </a:r>
            <a:r>
              <a:rPr lang="en-US" altLang="en-US" sz="2400" dirty="0" err="1">
                <a:latin typeface="Times New Roman" pitchFamily="18" charset="0"/>
              </a:rPr>
              <a:t>giáo</a:t>
            </a:r>
            <a:r>
              <a:rPr lang="en-US" altLang="en-US" sz="2400" dirty="0">
                <a:latin typeface="Times New Roman" pitchFamily="18" charset="0"/>
              </a:rPr>
              <a:t> </a:t>
            </a:r>
            <a:r>
              <a:rPr lang="en-US" altLang="en-US" sz="2400" dirty="0" err="1">
                <a:latin typeface="Times New Roman" pitchFamily="18" charset="0"/>
              </a:rPr>
              <a:t>dục</a:t>
            </a:r>
            <a:endParaRPr lang="en-US" altLang="en-US" sz="2400" dirty="0">
              <a:latin typeface="Times New Roman" pitchFamily="18" charset="0"/>
            </a:endParaRPr>
          </a:p>
          <a:p>
            <a:pPr algn="just" eaLnBrk="1" hangingPunct="1">
              <a:spcBef>
                <a:spcPct val="25000"/>
              </a:spcBef>
              <a:spcAft>
                <a:spcPct val="25000"/>
              </a:spcAft>
              <a:buClr>
                <a:schemeClr val="tx1"/>
              </a:buClr>
              <a:buFont typeface="Wingdings" pitchFamily="2" charset="2"/>
              <a:buChar char="§"/>
            </a:pPr>
            <a:r>
              <a:rPr lang="en-US" altLang="en-US" sz="2400" b="1" dirty="0">
                <a:latin typeface="Times New Roman" pitchFamily="18" charset="0"/>
              </a:rPr>
              <a:t>T</a:t>
            </a:r>
            <a:r>
              <a:rPr lang="vi-VN" altLang="en-US" sz="2400" b="1" dirty="0">
                <a:latin typeface="Times New Roman" pitchFamily="18" charset="0"/>
              </a:rPr>
              <a:t>hời gian</a:t>
            </a:r>
            <a:r>
              <a:rPr lang="en-US" altLang="en-US" sz="2400" b="1" dirty="0">
                <a:latin typeface="Times New Roman" pitchFamily="18" charset="0"/>
              </a:rPr>
              <a:t>:</a:t>
            </a:r>
            <a:r>
              <a:rPr lang="vi-VN" altLang="en-US" sz="2400" b="1" dirty="0">
                <a:latin typeface="Times New Roman" pitchFamily="18" charset="0"/>
              </a:rPr>
              <a:t> </a:t>
            </a:r>
            <a:r>
              <a:rPr lang="vi-VN" altLang="en-US" sz="2400" dirty="0">
                <a:latin typeface="Times New Roman" pitchFamily="18" charset="0"/>
              </a:rPr>
              <a:t>1 </a:t>
            </a:r>
            <a:r>
              <a:rPr lang="en-US" altLang="en-US" sz="2400" dirty="0" err="1">
                <a:latin typeface="Times New Roman" pitchFamily="18" charset="0"/>
              </a:rPr>
              <a:t>buổi</a:t>
            </a:r>
            <a:r>
              <a:rPr lang="en-US" altLang="en-US" sz="2400" dirty="0">
                <a:latin typeface="Times New Roman" pitchFamily="18" charset="0"/>
              </a:rPr>
              <a:t> </a:t>
            </a:r>
            <a:r>
              <a:rPr lang="en-US" altLang="en-US" sz="2400" dirty="0" err="1">
                <a:latin typeface="Times New Roman" pitchFamily="18" charset="0"/>
              </a:rPr>
              <a:t>hoặc</a:t>
            </a:r>
            <a:r>
              <a:rPr lang="en-US" altLang="en-US" sz="2400" dirty="0">
                <a:latin typeface="Times New Roman" pitchFamily="18" charset="0"/>
              </a:rPr>
              <a:t> 1 </a:t>
            </a:r>
            <a:r>
              <a:rPr lang="vi-VN" altLang="en-US" sz="2400" dirty="0">
                <a:latin typeface="Times New Roman" pitchFamily="18" charset="0"/>
              </a:rPr>
              <a:t>ngày</a:t>
            </a:r>
            <a:r>
              <a:rPr lang="en-US" altLang="en-US" sz="2400" dirty="0">
                <a:latin typeface="Times New Roman" pitchFamily="18" charset="0"/>
              </a:rPr>
              <a:t>. </a:t>
            </a:r>
          </a:p>
          <a:p>
            <a:pPr algn="just" eaLnBrk="1" hangingPunct="1">
              <a:spcBef>
                <a:spcPct val="25000"/>
              </a:spcBef>
              <a:spcAft>
                <a:spcPct val="25000"/>
              </a:spcAft>
              <a:buClr>
                <a:schemeClr val="tx1"/>
              </a:buClr>
              <a:buFont typeface="Wingdings" pitchFamily="2" charset="2"/>
              <a:buChar char="§"/>
            </a:pPr>
            <a:r>
              <a:rPr lang="en-US" altLang="en-US" sz="2400" b="1" dirty="0" err="1">
                <a:latin typeface="Times New Roman" pitchFamily="18" charset="0"/>
              </a:rPr>
              <a:t>Nội</a:t>
            </a:r>
            <a:r>
              <a:rPr lang="en-US" altLang="en-US" sz="2400" b="1" dirty="0">
                <a:latin typeface="Times New Roman" pitchFamily="18" charset="0"/>
              </a:rPr>
              <a:t> dung:</a:t>
            </a:r>
          </a:p>
          <a:p>
            <a:pPr algn="just" eaLnBrk="1" hangingPunct="1">
              <a:spcBef>
                <a:spcPct val="25000"/>
              </a:spcBef>
              <a:spcAft>
                <a:spcPct val="25000"/>
              </a:spcAft>
              <a:buFontTx/>
              <a:buNone/>
            </a:pPr>
            <a:r>
              <a:rPr lang="en-US" altLang="en-US" sz="2400" dirty="0">
                <a:latin typeface="Times New Roman" pitchFamily="18" charset="0"/>
              </a:rPr>
              <a:t>	- </a:t>
            </a:r>
            <a:r>
              <a:rPr lang="vi-VN" altLang="en-US" sz="2400" dirty="0">
                <a:latin typeface="Times New Roman" pitchFamily="18" charset="0"/>
              </a:rPr>
              <a:t>Thông báo kết quả nghiên cứu hồ sơ đánh giá;</a:t>
            </a:r>
          </a:p>
          <a:p>
            <a:pPr algn="just" eaLnBrk="1" hangingPunct="1">
              <a:spcBef>
                <a:spcPct val="25000"/>
              </a:spcBef>
              <a:spcAft>
                <a:spcPct val="25000"/>
              </a:spcAft>
              <a:buFontTx/>
              <a:buNone/>
            </a:pPr>
            <a:r>
              <a:rPr lang="en-US" altLang="en-US" sz="2400" dirty="0">
                <a:latin typeface="Times New Roman" pitchFamily="18" charset="0"/>
              </a:rPr>
              <a:t>	- </a:t>
            </a:r>
            <a:r>
              <a:rPr lang="vi-VN" altLang="en-US" sz="2400" dirty="0">
                <a:latin typeface="Times New Roman" pitchFamily="18" charset="0"/>
              </a:rPr>
              <a:t>Hướng dẫn, yêu cầu </a:t>
            </a:r>
            <a:r>
              <a:rPr lang="en-US" altLang="en-US" sz="2400" dirty="0" err="1">
                <a:latin typeface="Times New Roman" pitchFamily="18" charset="0"/>
              </a:rPr>
              <a:t>trường</a:t>
            </a:r>
            <a:r>
              <a:rPr lang="vi-VN" altLang="en-US" sz="2400" dirty="0">
                <a:latin typeface="Times New Roman" pitchFamily="18" charset="0"/>
              </a:rPr>
              <a:t> chuẩn bị cho </a:t>
            </a:r>
            <a:r>
              <a:rPr lang="en-US" altLang="en-US" sz="2400" dirty="0">
                <a:latin typeface="Times New Roman" pitchFamily="18" charset="0"/>
              </a:rPr>
              <a:t>k</a:t>
            </a:r>
            <a:r>
              <a:rPr lang="vi-VN" altLang="en-US" sz="2400" dirty="0">
                <a:latin typeface="Times New Roman" pitchFamily="18" charset="0"/>
              </a:rPr>
              <a:t>hảo sát chính thức;</a:t>
            </a:r>
          </a:p>
          <a:p>
            <a:pPr algn="just" eaLnBrk="1" hangingPunct="1">
              <a:spcBef>
                <a:spcPct val="25000"/>
              </a:spcBef>
              <a:spcAft>
                <a:spcPct val="25000"/>
              </a:spcAft>
              <a:buFontTx/>
              <a:buNone/>
            </a:pPr>
            <a:r>
              <a:rPr lang="en-US" altLang="en-US" sz="2400" dirty="0">
                <a:latin typeface="Times New Roman" pitchFamily="18" charset="0"/>
              </a:rPr>
              <a:t>	- </a:t>
            </a:r>
            <a:r>
              <a:rPr lang="en-US" altLang="en-US" sz="2400" dirty="0" err="1">
                <a:latin typeface="Times New Roman" pitchFamily="18" charset="0"/>
              </a:rPr>
              <a:t>Thống</a:t>
            </a:r>
            <a:r>
              <a:rPr lang="en-US" altLang="en-US" sz="2400" dirty="0">
                <a:latin typeface="Times New Roman" pitchFamily="18" charset="0"/>
              </a:rPr>
              <a:t> </a:t>
            </a:r>
            <a:r>
              <a:rPr lang="en-US" altLang="en-US" sz="2400" dirty="0" err="1">
                <a:latin typeface="Times New Roman" pitchFamily="18" charset="0"/>
              </a:rPr>
              <a:t>nhất</a:t>
            </a:r>
            <a:r>
              <a:rPr lang="en-US" altLang="en-US" sz="2400" dirty="0">
                <a:latin typeface="Times New Roman" pitchFamily="18" charset="0"/>
              </a:rPr>
              <a:t> </a:t>
            </a:r>
            <a:r>
              <a:rPr lang="en-US" altLang="en-US" sz="2400" dirty="0" err="1">
                <a:latin typeface="Times New Roman" pitchFamily="18" charset="0"/>
              </a:rPr>
              <a:t>thời</a:t>
            </a:r>
            <a:r>
              <a:rPr lang="en-US" altLang="en-US" sz="2400" dirty="0">
                <a:latin typeface="Times New Roman" pitchFamily="18" charset="0"/>
              </a:rPr>
              <a:t> </a:t>
            </a:r>
            <a:r>
              <a:rPr lang="en-US" altLang="en-US" sz="2400" dirty="0" err="1">
                <a:latin typeface="Times New Roman" pitchFamily="18" charset="0"/>
              </a:rPr>
              <a:t>gian</a:t>
            </a:r>
            <a:r>
              <a:rPr lang="en-US" altLang="en-US" sz="2400" dirty="0">
                <a:latin typeface="Times New Roman" pitchFamily="18" charset="0"/>
              </a:rPr>
              <a:t>, </a:t>
            </a:r>
            <a:r>
              <a:rPr lang="en-US" altLang="en-US" sz="2400" dirty="0" err="1">
                <a:latin typeface="Times New Roman" pitchFamily="18" charset="0"/>
              </a:rPr>
              <a:t>nội</a:t>
            </a:r>
            <a:r>
              <a:rPr lang="en-US" altLang="en-US" sz="2400" dirty="0">
                <a:latin typeface="Times New Roman" pitchFamily="18" charset="0"/>
              </a:rPr>
              <a:t> dung k</a:t>
            </a:r>
            <a:r>
              <a:rPr lang="vi-VN" altLang="en-US" sz="2400" dirty="0">
                <a:latin typeface="Times New Roman" pitchFamily="18" charset="0"/>
              </a:rPr>
              <a:t>hảo sát chính thức của đoàn.</a:t>
            </a:r>
          </a:p>
          <a:p>
            <a:pPr algn="just" eaLnBrk="1" hangingPunct="1">
              <a:spcBef>
                <a:spcPct val="25000"/>
              </a:spcBef>
              <a:spcAft>
                <a:spcPct val="25000"/>
              </a:spcAft>
              <a:buFontTx/>
              <a:buNone/>
            </a:pPr>
            <a:r>
              <a:rPr lang="en-US" altLang="en-US" sz="2400" dirty="0">
                <a:latin typeface="Times New Roman" pitchFamily="18" charset="0"/>
              </a:rPr>
              <a:t>	</a:t>
            </a:r>
            <a:r>
              <a:rPr lang="en-US" altLang="en-US" sz="2400" b="1" dirty="0" err="1">
                <a:latin typeface="Times New Roman" pitchFamily="18" charset="0"/>
              </a:rPr>
              <a:t>Sản</a:t>
            </a:r>
            <a:r>
              <a:rPr lang="en-US" altLang="en-US" sz="2400" b="1" dirty="0">
                <a:latin typeface="Times New Roman" pitchFamily="18" charset="0"/>
              </a:rPr>
              <a:t> </a:t>
            </a:r>
            <a:r>
              <a:rPr lang="en-US" altLang="en-US" sz="2400" b="1" dirty="0" err="1">
                <a:latin typeface="Times New Roman" pitchFamily="18" charset="0"/>
              </a:rPr>
              <a:t>phẩm</a:t>
            </a:r>
            <a:r>
              <a:rPr lang="en-US" altLang="en-US" sz="2400" dirty="0">
                <a:latin typeface="Times New Roman" pitchFamily="18" charset="0"/>
              </a:rPr>
              <a:t>: </a:t>
            </a:r>
            <a:r>
              <a:rPr lang="en-US" altLang="en-US" sz="2400" b="1" dirty="0" err="1" smtClean="0">
                <a:latin typeface="Times New Roman" pitchFamily="18" charset="0"/>
                <a:hlinkClick r:id="rId2" action="ppaction://hlinkfile"/>
              </a:rPr>
              <a:t>biên</a:t>
            </a:r>
            <a:r>
              <a:rPr lang="en-US" altLang="en-US" sz="2400" b="1" dirty="0" smtClean="0">
                <a:latin typeface="Times New Roman" pitchFamily="18" charset="0"/>
                <a:hlinkClick r:id="rId2" action="ppaction://hlinkfile"/>
              </a:rPr>
              <a:t> </a:t>
            </a:r>
            <a:r>
              <a:rPr lang="en-US" altLang="en-US" sz="2400" b="1" dirty="0" err="1">
                <a:latin typeface="Times New Roman" pitchFamily="18" charset="0"/>
                <a:hlinkClick r:id="rId2" action="ppaction://hlinkfile"/>
              </a:rPr>
              <a:t>bản</a:t>
            </a:r>
            <a:r>
              <a:rPr lang="en-US" altLang="en-US" sz="2400" b="1" dirty="0">
                <a:latin typeface="Times New Roman" pitchFamily="18" charset="0"/>
                <a:hlinkClick r:id="rId2" action="ppaction://hlinkfile"/>
              </a:rPr>
              <a:t> </a:t>
            </a:r>
            <a:r>
              <a:rPr lang="en-US" altLang="en-US" sz="2400" b="1" dirty="0" err="1">
                <a:latin typeface="Times New Roman" pitchFamily="18" charset="0"/>
                <a:hlinkClick r:id="rId2" action="ppaction://hlinkfile"/>
              </a:rPr>
              <a:t>khảo</a:t>
            </a:r>
            <a:r>
              <a:rPr lang="en-US" altLang="en-US" sz="2400" b="1" dirty="0">
                <a:latin typeface="Times New Roman" pitchFamily="18" charset="0"/>
                <a:hlinkClick r:id="rId2" action="ppaction://hlinkfile"/>
              </a:rPr>
              <a:t> </a:t>
            </a:r>
            <a:r>
              <a:rPr lang="en-US" altLang="en-US" sz="2400" b="1" dirty="0" err="1">
                <a:latin typeface="Times New Roman" pitchFamily="18" charset="0"/>
                <a:hlinkClick r:id="rId2" action="ppaction://hlinkfile"/>
              </a:rPr>
              <a:t>sát</a:t>
            </a:r>
            <a:r>
              <a:rPr lang="en-US" altLang="en-US" sz="2400" b="1" dirty="0">
                <a:latin typeface="Times New Roman" pitchFamily="18" charset="0"/>
                <a:hlinkClick r:id="rId2" action="ppaction://hlinkfile"/>
              </a:rPr>
              <a:t> </a:t>
            </a:r>
            <a:r>
              <a:rPr lang="en-US" altLang="en-US" sz="2400" b="1" dirty="0" err="1">
                <a:latin typeface="Times New Roman" pitchFamily="18" charset="0"/>
                <a:hlinkClick r:id="rId2" action="ppaction://hlinkfile"/>
              </a:rPr>
              <a:t>sơ</a:t>
            </a:r>
            <a:r>
              <a:rPr lang="en-US" altLang="en-US" sz="2400" b="1" dirty="0">
                <a:latin typeface="Times New Roman" pitchFamily="18" charset="0"/>
                <a:hlinkClick r:id="rId2" action="ppaction://hlinkfile"/>
              </a:rPr>
              <a:t> </a:t>
            </a:r>
            <a:r>
              <a:rPr lang="en-US" altLang="en-US" sz="2400" b="1" dirty="0" err="1">
                <a:latin typeface="Times New Roman" pitchFamily="18" charset="0"/>
                <a:hlinkClick r:id="rId2" action="ppaction://hlinkfile"/>
              </a:rPr>
              <a:t>bộ</a:t>
            </a:r>
            <a:endParaRPr lang="en-US" altLang="en-US" sz="2400" b="1" dirty="0">
              <a:latin typeface="Times New Roman" pitchFamily="18" charset="0"/>
            </a:endParaRPr>
          </a:p>
          <a:p>
            <a:pPr algn="just" eaLnBrk="1" hangingPunct="1">
              <a:spcBef>
                <a:spcPct val="25000"/>
              </a:spcBef>
              <a:spcAft>
                <a:spcPct val="25000"/>
              </a:spcAft>
              <a:buFontTx/>
              <a:buNone/>
            </a:pPr>
            <a:r>
              <a:rPr lang="en-US" altLang="en-US" sz="2400" b="1" dirty="0" err="1">
                <a:solidFill>
                  <a:srgbClr val="FF0000"/>
                </a:solidFill>
                <a:latin typeface="Times New Roman" pitchFamily="18" charset="0"/>
              </a:rPr>
              <a:t>Ghi</a:t>
            </a:r>
            <a:r>
              <a:rPr lang="en-US" altLang="en-US" sz="2400" b="1" dirty="0">
                <a:solidFill>
                  <a:srgbClr val="FF0000"/>
                </a:solidFill>
                <a:latin typeface="Times New Roman" pitchFamily="18" charset="0"/>
              </a:rPr>
              <a:t> </a:t>
            </a:r>
            <a:r>
              <a:rPr lang="en-US" altLang="en-US" sz="2400" b="1" dirty="0" err="1">
                <a:solidFill>
                  <a:srgbClr val="FF0000"/>
                </a:solidFill>
                <a:latin typeface="Times New Roman" pitchFamily="18" charset="0"/>
              </a:rPr>
              <a:t>lại</a:t>
            </a:r>
            <a:r>
              <a:rPr lang="en-US" altLang="en-US" sz="2400" b="1" dirty="0">
                <a:solidFill>
                  <a:srgbClr val="FF0000"/>
                </a:solidFill>
                <a:latin typeface="Times New Roman" pitchFamily="18" charset="0"/>
              </a:rPr>
              <a:t> </a:t>
            </a:r>
            <a:r>
              <a:rPr lang="en-US" altLang="en-US" sz="2400" b="1" dirty="0" err="1">
                <a:solidFill>
                  <a:srgbClr val="FF0000"/>
                </a:solidFill>
                <a:latin typeface="Times New Roman" pitchFamily="18" charset="0"/>
              </a:rPr>
              <a:t>ảnh</a:t>
            </a:r>
            <a:r>
              <a:rPr lang="en-US" altLang="en-US" sz="2400" b="1" dirty="0">
                <a:solidFill>
                  <a:srgbClr val="FF0000"/>
                </a:solidFill>
                <a:latin typeface="Times New Roman" pitchFamily="18" charset="0"/>
              </a:rPr>
              <a:t> </a:t>
            </a:r>
            <a:r>
              <a:rPr lang="en-US" altLang="en-US" sz="2400" b="1" dirty="0" err="1">
                <a:solidFill>
                  <a:srgbClr val="FF0000"/>
                </a:solidFill>
                <a:latin typeface="Times New Roman" pitchFamily="18" charset="0"/>
              </a:rPr>
              <a:t>làm</a:t>
            </a:r>
            <a:r>
              <a:rPr lang="en-US" altLang="en-US" sz="2400" b="1" dirty="0">
                <a:solidFill>
                  <a:srgbClr val="FF0000"/>
                </a:solidFill>
                <a:latin typeface="Times New Roman" pitchFamily="18" charset="0"/>
              </a:rPr>
              <a:t> </a:t>
            </a:r>
            <a:r>
              <a:rPr lang="en-US" altLang="en-US" sz="2400" b="1" dirty="0" err="1">
                <a:solidFill>
                  <a:srgbClr val="FF0000"/>
                </a:solidFill>
                <a:latin typeface="Times New Roman" pitchFamily="18" charset="0"/>
              </a:rPr>
              <a:t>việc</a:t>
            </a:r>
            <a:r>
              <a:rPr lang="en-US" altLang="en-US" sz="2400" b="1" dirty="0">
                <a:solidFill>
                  <a:srgbClr val="FF0000"/>
                </a:solidFill>
                <a:latin typeface="Times New Roman" pitchFamily="18" charset="0"/>
              </a:rPr>
              <a:t> </a:t>
            </a:r>
            <a:r>
              <a:rPr lang="en-US" altLang="en-US" sz="2400" b="1" dirty="0" err="1">
                <a:solidFill>
                  <a:srgbClr val="FF0000"/>
                </a:solidFill>
                <a:latin typeface="Times New Roman" pitchFamily="18" charset="0"/>
              </a:rPr>
              <a:t>của</a:t>
            </a:r>
            <a:r>
              <a:rPr lang="en-US" altLang="en-US" sz="2400" b="1" dirty="0">
                <a:solidFill>
                  <a:srgbClr val="FF0000"/>
                </a:solidFill>
                <a:latin typeface="Times New Roman" pitchFamily="18" charset="0"/>
              </a:rPr>
              <a:t> </a:t>
            </a:r>
            <a:r>
              <a:rPr lang="en-US" altLang="en-US" sz="2400" b="1" dirty="0" err="1">
                <a:solidFill>
                  <a:srgbClr val="FF0000"/>
                </a:solidFill>
                <a:latin typeface="Times New Roman" pitchFamily="18" charset="0"/>
              </a:rPr>
              <a:t>đoàn</a:t>
            </a:r>
            <a:r>
              <a:rPr lang="en-US" altLang="en-US" sz="2400" b="1" dirty="0">
                <a:solidFill>
                  <a:srgbClr val="FF0000"/>
                </a:solidFill>
                <a:latin typeface="Times New Roman" pitchFamily="18" charset="0"/>
              </a:rPr>
              <a:t>, </a:t>
            </a:r>
            <a:r>
              <a:rPr lang="en-US" altLang="en-US" sz="2400" b="1" dirty="0" err="1">
                <a:solidFill>
                  <a:srgbClr val="FF0000"/>
                </a:solidFill>
                <a:latin typeface="Times New Roman" pitchFamily="18" charset="0"/>
              </a:rPr>
              <a:t>trường</a:t>
            </a:r>
            <a:r>
              <a:rPr lang="en-US" altLang="en-US" sz="2400" b="1" dirty="0">
                <a:solidFill>
                  <a:srgbClr val="FF0000"/>
                </a:solidFill>
                <a:latin typeface="Times New Roman" pitchFamily="18" charset="0"/>
              </a:rPr>
              <a:t>. </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0" y="0"/>
            <a:ext cx="9144000" cy="6858000"/>
          </a:xfrm>
        </p:spPr>
        <p:txBody>
          <a:bodyPr/>
          <a:lstStyle/>
          <a:p>
            <a:pPr marL="0" indent="0" algn="ctr" eaLnBrk="1" hangingPunct="1">
              <a:spcBef>
                <a:spcPct val="25000"/>
              </a:spcBef>
              <a:spcAft>
                <a:spcPct val="25000"/>
              </a:spcAft>
              <a:buClr>
                <a:schemeClr val="tx1"/>
              </a:buClr>
              <a:buNone/>
            </a:pPr>
            <a:r>
              <a:rPr lang="pt-BR" altLang="en-US" b="1" dirty="0">
                <a:solidFill>
                  <a:srgbClr val="FF0000"/>
                </a:solidFill>
                <a:latin typeface="Times New Roman" pitchFamily="18" charset="0"/>
              </a:rPr>
              <a:t>Lỗi khi khảo sát sơ bộ</a:t>
            </a:r>
          </a:p>
          <a:p>
            <a:pPr marL="0" indent="0" algn="just" eaLnBrk="1" hangingPunct="1">
              <a:spcBef>
                <a:spcPts val="600"/>
              </a:spcBef>
              <a:spcAft>
                <a:spcPts val="600"/>
              </a:spcAft>
              <a:buClr>
                <a:schemeClr val="tx1"/>
              </a:buClr>
              <a:buNone/>
            </a:pPr>
            <a:r>
              <a:rPr lang="en-US" altLang="en-US" sz="2400" dirty="0">
                <a:latin typeface="Times New Roman" pitchFamily="18" charset="0"/>
              </a:rPr>
              <a:t>     </a:t>
            </a:r>
            <a:r>
              <a:rPr lang="en-US" altLang="en-US" sz="3600" dirty="0">
                <a:latin typeface="Times New Roman" pitchFamily="18" charset="0"/>
              </a:rPr>
              <a:t>- </a:t>
            </a:r>
            <a:r>
              <a:rPr lang="en-US" altLang="en-US" sz="3600" dirty="0" err="1">
                <a:latin typeface="Times New Roman" pitchFamily="18" charset="0"/>
              </a:rPr>
              <a:t>Chưa</a:t>
            </a:r>
            <a:r>
              <a:rPr lang="en-US" altLang="en-US" sz="3600" dirty="0">
                <a:latin typeface="Times New Roman" pitchFamily="18" charset="0"/>
              </a:rPr>
              <a:t> </a:t>
            </a:r>
            <a:r>
              <a:rPr lang="en-US" altLang="en-US" sz="3600" dirty="0" err="1">
                <a:latin typeface="Times New Roman" pitchFamily="18" charset="0"/>
              </a:rPr>
              <a:t>phối</a:t>
            </a:r>
            <a:r>
              <a:rPr lang="en-US" altLang="en-US" sz="3600" dirty="0">
                <a:latin typeface="Times New Roman" pitchFamily="18" charset="0"/>
              </a:rPr>
              <a:t> </a:t>
            </a:r>
            <a:r>
              <a:rPr lang="en-US" altLang="en-US" sz="3600" dirty="0" err="1">
                <a:latin typeface="Times New Roman" pitchFamily="18" charset="0"/>
              </a:rPr>
              <a:t>hợp</a:t>
            </a:r>
            <a:r>
              <a:rPr lang="en-US" altLang="en-US" sz="3600" dirty="0">
                <a:latin typeface="Times New Roman" pitchFamily="18" charset="0"/>
              </a:rPr>
              <a:t> </a:t>
            </a:r>
            <a:r>
              <a:rPr lang="en-US" altLang="en-US" sz="3600" dirty="0" err="1">
                <a:latin typeface="Times New Roman" pitchFamily="18" charset="0"/>
              </a:rPr>
              <a:t>với</a:t>
            </a:r>
            <a:r>
              <a:rPr lang="en-US" altLang="en-US" sz="3600" dirty="0">
                <a:latin typeface="Times New Roman" pitchFamily="18" charset="0"/>
              </a:rPr>
              <a:t> </a:t>
            </a:r>
            <a:r>
              <a:rPr lang="en-US" altLang="en-US" sz="3600" dirty="0" err="1">
                <a:latin typeface="Times New Roman" pitchFamily="18" charset="0"/>
              </a:rPr>
              <a:t>cơ</a:t>
            </a:r>
            <a:r>
              <a:rPr lang="en-US" altLang="en-US" sz="3600" dirty="0">
                <a:latin typeface="Times New Roman" pitchFamily="18" charset="0"/>
              </a:rPr>
              <a:t> </a:t>
            </a:r>
            <a:r>
              <a:rPr lang="en-US" altLang="en-US" sz="3600" dirty="0" err="1">
                <a:latin typeface="Times New Roman" pitchFamily="18" charset="0"/>
              </a:rPr>
              <a:t>sơ</a:t>
            </a:r>
            <a:r>
              <a:rPr lang="en-US" altLang="en-US" sz="3600" dirty="0">
                <a:latin typeface="Times New Roman" pitchFamily="18" charset="0"/>
              </a:rPr>
              <a:t>̉ </a:t>
            </a:r>
            <a:r>
              <a:rPr lang="en-US" altLang="en-US" sz="3600" dirty="0" err="1">
                <a:latin typeface="Times New Roman" pitchFamily="18" charset="0"/>
              </a:rPr>
              <a:t>đê</a:t>
            </a:r>
            <a:r>
              <a:rPr lang="en-US" altLang="en-US" sz="3600" dirty="0">
                <a:latin typeface="Times New Roman" pitchFamily="18" charset="0"/>
              </a:rPr>
              <a:t>̉ </a:t>
            </a:r>
            <a:r>
              <a:rPr lang="en-US" altLang="en-US" sz="3600" dirty="0" err="1">
                <a:latin typeface="Times New Roman" pitchFamily="18" charset="0"/>
              </a:rPr>
              <a:t>tô</a:t>
            </a:r>
            <a:r>
              <a:rPr lang="en-US" altLang="en-US" sz="3600" dirty="0">
                <a:latin typeface="Times New Roman" pitchFamily="18" charset="0"/>
              </a:rPr>
              <a:t>̉ </a:t>
            </a:r>
            <a:r>
              <a:rPr lang="en-US" altLang="en-US" sz="3600" dirty="0" err="1">
                <a:latin typeface="Times New Roman" pitchFamily="18" charset="0"/>
              </a:rPr>
              <a:t>chức</a:t>
            </a:r>
            <a:r>
              <a:rPr lang="en-US" altLang="en-US" sz="3600" dirty="0">
                <a:latin typeface="Times New Roman" pitchFamily="18" charset="0"/>
              </a:rPr>
              <a:t> </a:t>
            </a:r>
            <a:r>
              <a:rPr lang="en-US" altLang="en-US" sz="3600" dirty="0" err="1">
                <a:latin typeface="Times New Roman" pitchFamily="18" charset="0"/>
              </a:rPr>
              <a:t>buổi</a:t>
            </a:r>
            <a:r>
              <a:rPr lang="en-US" altLang="en-US" sz="3600" dirty="0">
                <a:latin typeface="Times New Roman" pitchFamily="18" charset="0"/>
              </a:rPr>
              <a:t> </a:t>
            </a:r>
            <a:r>
              <a:rPr lang="en-US" altLang="en-US" sz="3600" dirty="0" err="1">
                <a:latin typeface="Times New Roman" pitchFamily="18" charset="0"/>
              </a:rPr>
              <a:t>khảo</a:t>
            </a:r>
            <a:r>
              <a:rPr lang="en-US" altLang="en-US" sz="3600" dirty="0">
                <a:latin typeface="Times New Roman" pitchFamily="18" charset="0"/>
              </a:rPr>
              <a:t> </a:t>
            </a:r>
            <a:r>
              <a:rPr lang="en-US" altLang="en-US" sz="3600" dirty="0" err="1">
                <a:latin typeface="Times New Roman" pitchFamily="18" charset="0"/>
              </a:rPr>
              <a:t>sát</a:t>
            </a:r>
            <a:r>
              <a:rPr lang="en-US" altLang="en-US" sz="3600" dirty="0">
                <a:latin typeface="Times New Roman" pitchFamily="18" charset="0"/>
              </a:rPr>
              <a:t>: </a:t>
            </a:r>
            <a:r>
              <a:rPr lang="en-US" altLang="en-US" sz="3600" dirty="0" err="1">
                <a:latin typeface="Times New Roman" pitchFamily="18" charset="0"/>
              </a:rPr>
              <a:t>không</a:t>
            </a:r>
            <a:r>
              <a:rPr lang="en-US" altLang="en-US" sz="3600" dirty="0">
                <a:latin typeface="Times New Roman" pitchFamily="18" charset="0"/>
              </a:rPr>
              <a:t> </a:t>
            </a:r>
            <a:r>
              <a:rPr lang="en-US" altLang="en-US" sz="3600" dirty="0" err="1">
                <a:latin typeface="Times New Roman" pitchFamily="18" charset="0"/>
              </a:rPr>
              <a:t>gửi</a:t>
            </a:r>
            <a:r>
              <a:rPr lang="en-US" altLang="en-US" sz="3600" dirty="0">
                <a:latin typeface="Times New Roman" pitchFamily="18" charset="0"/>
              </a:rPr>
              <a:t> PL 10, 11</a:t>
            </a:r>
            <a:r>
              <a:rPr lang="vi-VN" altLang="en-US" sz="3600" dirty="0">
                <a:latin typeface="Times New Roman" pitchFamily="18" charset="0"/>
              </a:rPr>
              <a:t>;</a:t>
            </a:r>
            <a:r>
              <a:rPr lang="en-US" altLang="en-US" sz="3600" dirty="0">
                <a:latin typeface="Times New Roman" pitchFamily="18" charset="0"/>
              </a:rPr>
              <a:t> </a:t>
            </a:r>
            <a:r>
              <a:rPr lang="en-US" altLang="en-US" sz="3600" dirty="0" err="1">
                <a:latin typeface="Times New Roman" pitchFamily="18" charset="0"/>
              </a:rPr>
              <a:t>không</a:t>
            </a:r>
            <a:r>
              <a:rPr lang="en-US" altLang="en-US" sz="3600" dirty="0">
                <a:latin typeface="Times New Roman" pitchFamily="18" charset="0"/>
              </a:rPr>
              <a:t> </a:t>
            </a:r>
            <a:r>
              <a:rPr lang="en-US" altLang="en-US" sz="3600" dirty="0" err="1">
                <a:latin typeface="Times New Roman" pitchFamily="18" charset="0"/>
              </a:rPr>
              <a:t>thống</a:t>
            </a:r>
            <a:r>
              <a:rPr lang="en-US" altLang="en-US" sz="3600" dirty="0">
                <a:latin typeface="Times New Roman" pitchFamily="18" charset="0"/>
              </a:rPr>
              <a:t> </a:t>
            </a:r>
            <a:r>
              <a:rPr lang="en-US" altLang="en-US" sz="3600" dirty="0" err="1">
                <a:latin typeface="Times New Roman" pitchFamily="18" charset="0"/>
              </a:rPr>
              <a:t>nhất</a:t>
            </a:r>
            <a:r>
              <a:rPr lang="en-US" altLang="en-US" sz="3600" dirty="0">
                <a:latin typeface="Times New Roman" pitchFamily="18" charset="0"/>
              </a:rPr>
              <a:t> </a:t>
            </a:r>
            <a:r>
              <a:rPr lang="en-US" altLang="en-US" sz="3600" dirty="0" err="1">
                <a:latin typeface="Times New Roman" pitchFamily="18" charset="0"/>
              </a:rPr>
              <a:t>thời</a:t>
            </a:r>
            <a:r>
              <a:rPr lang="en-US" altLang="en-US" sz="3600" dirty="0">
                <a:latin typeface="Times New Roman" pitchFamily="18" charset="0"/>
              </a:rPr>
              <a:t> </a:t>
            </a:r>
            <a:r>
              <a:rPr lang="en-US" altLang="en-US" sz="3600" dirty="0" err="1">
                <a:latin typeface="Times New Roman" pitchFamily="18" charset="0"/>
              </a:rPr>
              <a:t>gian</a:t>
            </a:r>
            <a:r>
              <a:rPr lang="en-US" altLang="en-US" sz="3600" dirty="0">
                <a:latin typeface="Times New Roman" pitchFamily="18" charset="0"/>
              </a:rPr>
              <a:t>; </a:t>
            </a:r>
            <a:r>
              <a:rPr lang="en-US" altLang="en-US" sz="3600" dirty="0" err="1">
                <a:latin typeface="Times New Roman" pitchFamily="18" charset="0"/>
              </a:rPr>
              <a:t>kịch</a:t>
            </a:r>
            <a:r>
              <a:rPr lang="en-US" altLang="en-US" sz="3600" dirty="0">
                <a:latin typeface="Times New Roman" pitchFamily="18" charset="0"/>
              </a:rPr>
              <a:t> </a:t>
            </a:r>
            <a:r>
              <a:rPr lang="en-US" altLang="en-US" sz="3600" dirty="0" err="1">
                <a:latin typeface="Times New Roman" pitchFamily="18" charset="0"/>
              </a:rPr>
              <a:t>bản</a:t>
            </a:r>
            <a:r>
              <a:rPr lang="en-US" altLang="en-US" sz="3600" dirty="0">
                <a:latin typeface="Times New Roman" pitchFamily="18" charset="0"/>
              </a:rPr>
              <a:t>;</a:t>
            </a:r>
          </a:p>
          <a:p>
            <a:pPr marL="0" indent="0" algn="just" eaLnBrk="1" hangingPunct="1">
              <a:spcBef>
                <a:spcPts val="600"/>
              </a:spcBef>
              <a:spcAft>
                <a:spcPts val="600"/>
              </a:spcAft>
              <a:buClr>
                <a:schemeClr val="tx1"/>
              </a:buClr>
              <a:buNone/>
            </a:pPr>
            <a:r>
              <a:rPr lang="en-US" altLang="en-US" sz="3600" dirty="0">
                <a:latin typeface="Times New Roman" pitchFamily="18" charset="0"/>
              </a:rPr>
              <a:t>   - </a:t>
            </a:r>
            <a:r>
              <a:rPr lang="en-US" altLang="en-US" sz="3600" dirty="0" err="1">
                <a:latin typeface="Times New Roman" pitchFamily="18" charset="0"/>
              </a:rPr>
              <a:t>Hội</a:t>
            </a:r>
            <a:r>
              <a:rPr lang="en-US" altLang="en-US" sz="3600" dirty="0">
                <a:latin typeface="Times New Roman" pitchFamily="18" charset="0"/>
              </a:rPr>
              <a:t> </a:t>
            </a:r>
            <a:r>
              <a:rPr lang="en-US" altLang="en-US" sz="3600" dirty="0" err="1">
                <a:latin typeface="Times New Roman" pitchFamily="18" charset="0"/>
              </a:rPr>
              <a:t>đồng</a:t>
            </a:r>
            <a:r>
              <a:rPr lang="en-US" altLang="en-US" sz="3600" dirty="0">
                <a:latin typeface="Times New Roman" pitchFamily="18" charset="0"/>
              </a:rPr>
              <a:t> </a:t>
            </a:r>
            <a:r>
              <a:rPr lang="en-US" altLang="en-US" sz="3600" dirty="0" err="1">
                <a:latin typeface="Times New Roman" pitchFamily="18" charset="0"/>
              </a:rPr>
              <a:t>tư</a:t>
            </a:r>
            <a:r>
              <a:rPr lang="en-US" altLang="en-US" sz="3600" dirty="0">
                <a:latin typeface="Times New Roman" pitchFamily="18" charset="0"/>
              </a:rPr>
              <a:t>̣ </a:t>
            </a:r>
            <a:r>
              <a:rPr lang="en-US" altLang="en-US" sz="3600" dirty="0" err="1">
                <a:latin typeface="Times New Roman" pitchFamily="18" charset="0"/>
              </a:rPr>
              <a:t>đánh</a:t>
            </a:r>
            <a:r>
              <a:rPr lang="en-US" altLang="en-US" sz="3600" dirty="0">
                <a:latin typeface="Times New Roman" pitchFamily="18" charset="0"/>
              </a:rPr>
              <a:t> </a:t>
            </a:r>
            <a:r>
              <a:rPr lang="en-US" altLang="en-US" sz="3600" dirty="0" err="1">
                <a:latin typeface="Times New Roman" pitchFamily="18" charset="0"/>
              </a:rPr>
              <a:t>gia</a:t>
            </a:r>
            <a:r>
              <a:rPr lang="en-US" altLang="en-US" sz="3600" dirty="0">
                <a:latin typeface="Times New Roman" pitchFamily="18" charset="0"/>
              </a:rPr>
              <a:t>́ </a:t>
            </a:r>
            <a:r>
              <a:rPr lang="en-US" altLang="en-US" sz="3600" dirty="0" err="1">
                <a:latin typeface="Times New Roman" pitchFamily="18" charset="0"/>
              </a:rPr>
              <a:t>giới</a:t>
            </a:r>
            <a:r>
              <a:rPr lang="en-US" altLang="en-US" sz="3600" dirty="0">
                <a:latin typeface="Times New Roman" pitchFamily="18" charset="0"/>
              </a:rPr>
              <a:t> </a:t>
            </a:r>
            <a:r>
              <a:rPr lang="en-US" altLang="en-US" sz="3600" dirty="0" err="1">
                <a:latin typeface="Times New Roman" pitchFamily="18" charset="0"/>
              </a:rPr>
              <a:t>thiệu</a:t>
            </a:r>
            <a:r>
              <a:rPr lang="en-US" altLang="en-US" sz="3600" dirty="0">
                <a:latin typeface="Times New Roman" pitchFamily="18" charset="0"/>
              </a:rPr>
              <a:t> </a:t>
            </a:r>
            <a:r>
              <a:rPr lang="en-US" altLang="en-US" sz="3600" dirty="0" err="1">
                <a:solidFill>
                  <a:srgbClr val="FF0000"/>
                </a:solidFill>
                <a:latin typeface="Times New Roman" pitchFamily="18" charset="0"/>
              </a:rPr>
              <a:t>sai</a:t>
            </a:r>
            <a:r>
              <a:rPr lang="en-US" altLang="en-US" sz="3600" dirty="0">
                <a:solidFill>
                  <a:srgbClr val="FF0000"/>
                </a:solidFill>
                <a:latin typeface="Times New Roman" pitchFamily="18" charset="0"/>
              </a:rPr>
              <a:t> </a:t>
            </a:r>
            <a:r>
              <a:rPr lang="en-US" altLang="en-US" sz="3600" dirty="0" err="1">
                <a:solidFill>
                  <a:srgbClr val="FF0000"/>
                </a:solidFill>
                <a:latin typeface="Times New Roman" pitchFamily="18" charset="0"/>
              </a:rPr>
              <a:t>tên</a:t>
            </a:r>
            <a:r>
              <a:rPr lang="en-US" altLang="en-US" sz="3600" dirty="0">
                <a:solidFill>
                  <a:srgbClr val="FF0000"/>
                </a:solidFill>
                <a:latin typeface="Times New Roman" pitchFamily="18" charset="0"/>
              </a:rPr>
              <a:t>, </a:t>
            </a:r>
            <a:br>
              <a:rPr lang="en-US" altLang="en-US" sz="3600" dirty="0">
                <a:solidFill>
                  <a:srgbClr val="FF0000"/>
                </a:solidFill>
                <a:latin typeface="Times New Roman" pitchFamily="18" charset="0"/>
              </a:rPr>
            </a:br>
            <a:r>
              <a:rPr lang="en-US" altLang="en-US" sz="3600" dirty="0" err="1">
                <a:solidFill>
                  <a:srgbClr val="FF0000"/>
                </a:solidFill>
                <a:latin typeface="Times New Roman" pitchFamily="18" charset="0"/>
              </a:rPr>
              <a:t>chức</a:t>
            </a:r>
            <a:r>
              <a:rPr lang="en-US" altLang="en-US" sz="3600" dirty="0">
                <a:solidFill>
                  <a:srgbClr val="FF0000"/>
                </a:solidFill>
                <a:latin typeface="Times New Roman" pitchFamily="18" charset="0"/>
              </a:rPr>
              <a:t> </a:t>
            </a:r>
            <a:r>
              <a:rPr lang="en-US" altLang="en-US" sz="3600" dirty="0" err="1">
                <a:solidFill>
                  <a:srgbClr val="FF0000"/>
                </a:solidFill>
                <a:latin typeface="Times New Roman" pitchFamily="18" charset="0"/>
              </a:rPr>
              <a:t>vụ</a:t>
            </a:r>
            <a:r>
              <a:rPr lang="en-US" altLang="en-US" sz="3600" dirty="0">
                <a:solidFill>
                  <a:srgbClr val="FF0000"/>
                </a:solidFill>
                <a:latin typeface="Times New Roman" pitchFamily="18" charset="0"/>
              </a:rPr>
              <a:t>, </a:t>
            </a:r>
            <a:r>
              <a:rPr lang="en-US" altLang="en-US" sz="3600" dirty="0" err="1">
                <a:solidFill>
                  <a:srgbClr val="FF0000"/>
                </a:solidFill>
                <a:latin typeface="Times New Roman" pitchFamily="18" charset="0"/>
              </a:rPr>
              <a:t>đơn</a:t>
            </a:r>
            <a:r>
              <a:rPr lang="en-US" altLang="en-US" sz="3600" dirty="0">
                <a:solidFill>
                  <a:srgbClr val="FF0000"/>
                </a:solidFill>
                <a:latin typeface="Times New Roman" pitchFamily="18" charset="0"/>
              </a:rPr>
              <a:t> vị </a:t>
            </a:r>
            <a:r>
              <a:rPr lang="en-US" altLang="en-US" sz="3600" dirty="0" err="1">
                <a:solidFill>
                  <a:srgbClr val="FF0000"/>
                </a:solidFill>
                <a:latin typeface="Times New Roman" pitchFamily="18" charset="0"/>
              </a:rPr>
              <a:t>của</a:t>
            </a:r>
            <a:r>
              <a:rPr lang="en-US" altLang="en-US" sz="3600" dirty="0">
                <a:solidFill>
                  <a:srgbClr val="FF0000"/>
                </a:solidFill>
                <a:latin typeface="Times New Roman" pitchFamily="18" charset="0"/>
              </a:rPr>
              <a:t> </a:t>
            </a:r>
            <a:r>
              <a:rPr lang="en-US" altLang="en-US" sz="3600" dirty="0" err="1">
                <a:solidFill>
                  <a:srgbClr val="FF0000"/>
                </a:solidFill>
                <a:latin typeface="Times New Roman" pitchFamily="18" charset="0"/>
              </a:rPr>
              <a:t>lãnh</a:t>
            </a:r>
            <a:r>
              <a:rPr lang="en-US" altLang="en-US" sz="3600" dirty="0">
                <a:solidFill>
                  <a:srgbClr val="FF0000"/>
                </a:solidFill>
                <a:latin typeface="Times New Roman" pitchFamily="18" charset="0"/>
              </a:rPr>
              <a:t> </a:t>
            </a:r>
            <a:r>
              <a:rPr lang="en-US" altLang="en-US" sz="3600" dirty="0" err="1">
                <a:solidFill>
                  <a:srgbClr val="FF0000"/>
                </a:solidFill>
                <a:latin typeface="Times New Roman" pitchFamily="18" charset="0"/>
              </a:rPr>
              <a:t>đạo</a:t>
            </a:r>
            <a:r>
              <a:rPr lang="en-US" altLang="en-US" sz="3600" dirty="0">
                <a:solidFill>
                  <a:srgbClr val="FF0000"/>
                </a:solidFill>
                <a:latin typeface="Times New Roman" pitchFamily="18" charset="0"/>
              </a:rPr>
              <a:t>, </a:t>
            </a:r>
            <a:r>
              <a:rPr lang="en-US" altLang="en-US" sz="3600" dirty="0" err="1">
                <a:solidFill>
                  <a:srgbClr val="FF0000"/>
                </a:solidFill>
                <a:latin typeface="Times New Roman" pitchFamily="18" charset="0"/>
              </a:rPr>
              <a:t>chuyên</a:t>
            </a:r>
            <a:r>
              <a:rPr lang="en-US" altLang="en-US" sz="3600" dirty="0">
                <a:solidFill>
                  <a:srgbClr val="FF0000"/>
                </a:solidFill>
                <a:latin typeface="Times New Roman" pitchFamily="18" charset="0"/>
              </a:rPr>
              <a:t> </a:t>
            </a:r>
            <a:r>
              <a:rPr lang="en-US" altLang="en-US" sz="3600" dirty="0" err="1">
                <a:solidFill>
                  <a:srgbClr val="FF0000"/>
                </a:solidFill>
                <a:latin typeface="Times New Roman" pitchFamily="18" charset="0"/>
              </a:rPr>
              <a:t>viên</a:t>
            </a:r>
            <a:r>
              <a:rPr lang="en-US" altLang="en-US" sz="3600" dirty="0">
                <a:latin typeface="Times New Roman" pitchFamily="18" charset="0"/>
              </a:rPr>
              <a:t>;</a:t>
            </a:r>
          </a:p>
          <a:p>
            <a:pPr marL="0" indent="0" algn="just" eaLnBrk="1" hangingPunct="1">
              <a:spcBef>
                <a:spcPts val="600"/>
              </a:spcBef>
              <a:spcAft>
                <a:spcPts val="600"/>
              </a:spcAft>
              <a:buClr>
                <a:schemeClr val="tx1"/>
              </a:buClr>
              <a:buNone/>
            </a:pPr>
            <a:r>
              <a:rPr lang="en-US" altLang="en-US" sz="3600" dirty="0">
                <a:latin typeface="Times New Roman" pitchFamily="18" charset="0"/>
              </a:rPr>
              <a:t>   - </a:t>
            </a:r>
            <a:r>
              <a:rPr lang="en-US" altLang="en-US" sz="3600" dirty="0" err="1">
                <a:latin typeface="Times New Roman" pitchFamily="18" charset="0"/>
              </a:rPr>
              <a:t>Đọc</a:t>
            </a:r>
            <a:r>
              <a:rPr lang="en-US" altLang="en-US" sz="3600" dirty="0">
                <a:latin typeface="Times New Roman" pitchFamily="18" charset="0"/>
              </a:rPr>
              <a:t> </a:t>
            </a:r>
            <a:r>
              <a:rPr lang="en-US" altLang="en-US" sz="3600" dirty="0" err="1">
                <a:latin typeface="Times New Roman" pitchFamily="18" charset="0"/>
              </a:rPr>
              <a:t>hết</a:t>
            </a:r>
            <a:r>
              <a:rPr lang="en-US" altLang="en-US" sz="3600" dirty="0">
                <a:latin typeface="Times New Roman" pitchFamily="18" charset="0"/>
              </a:rPr>
              <a:t> </a:t>
            </a:r>
            <a:r>
              <a:rPr lang="en-US" altLang="en-US" sz="3600" dirty="0" err="1">
                <a:latin typeface="Times New Roman" pitchFamily="18" charset="0"/>
              </a:rPr>
              <a:t>tất</a:t>
            </a:r>
            <a:r>
              <a:rPr lang="en-US" altLang="en-US" sz="3600" dirty="0">
                <a:latin typeface="Times New Roman" pitchFamily="18" charset="0"/>
              </a:rPr>
              <a:t> cả PL10;</a:t>
            </a:r>
            <a:endParaRPr lang="vi-VN" altLang="en-US" sz="3600" dirty="0">
              <a:latin typeface="Times New Roman" pitchFamily="18" charset="0"/>
            </a:endParaRPr>
          </a:p>
          <a:p>
            <a:pPr algn="just" eaLnBrk="1" hangingPunct="1">
              <a:spcBef>
                <a:spcPts val="600"/>
              </a:spcBef>
              <a:spcAft>
                <a:spcPts val="600"/>
              </a:spcAft>
              <a:buFontTx/>
              <a:buNone/>
            </a:pPr>
            <a:r>
              <a:rPr lang="en-US" altLang="en-US" sz="3600" dirty="0">
                <a:latin typeface="Times New Roman" pitchFamily="18" charset="0"/>
              </a:rPr>
              <a:t>	- Khi </a:t>
            </a:r>
            <a:r>
              <a:rPr lang="en-US" altLang="en-US" sz="3600" dirty="0" err="1">
                <a:latin typeface="Times New Roman" pitchFamily="18" charset="0"/>
              </a:rPr>
              <a:t>đoàn</a:t>
            </a:r>
            <a:r>
              <a:rPr lang="en-US" altLang="en-US" sz="3600" dirty="0">
                <a:latin typeface="Times New Roman" pitchFamily="18" charset="0"/>
              </a:rPr>
              <a:t> </a:t>
            </a:r>
            <a:r>
              <a:rPr lang="en-US" altLang="en-US" sz="3600" dirty="0" err="1">
                <a:latin typeface="Times New Roman" pitchFamily="18" charset="0"/>
              </a:rPr>
              <a:t>khảo</a:t>
            </a:r>
            <a:r>
              <a:rPr lang="en-US" altLang="en-US" sz="3600" dirty="0">
                <a:latin typeface="Times New Roman" pitchFamily="18" charset="0"/>
              </a:rPr>
              <a:t> </a:t>
            </a:r>
            <a:r>
              <a:rPr lang="en-US" altLang="en-US" sz="3600" dirty="0" err="1">
                <a:latin typeface="Times New Roman" pitchFamily="18" charset="0"/>
              </a:rPr>
              <a:t>sát</a:t>
            </a:r>
            <a:r>
              <a:rPr lang="en-US" altLang="en-US" sz="3600" dirty="0">
                <a:latin typeface="Times New Roman" pitchFamily="18" charset="0"/>
              </a:rPr>
              <a:t> </a:t>
            </a:r>
            <a:r>
              <a:rPr lang="en-US" altLang="en-US" sz="3600" dirty="0" err="1">
                <a:latin typeface="Times New Roman" pitchFamily="18" charset="0"/>
              </a:rPr>
              <a:t>cơ</a:t>
            </a:r>
            <a:r>
              <a:rPr lang="en-US" altLang="en-US" sz="3600" dirty="0">
                <a:latin typeface="Times New Roman" pitchFamily="18" charset="0"/>
              </a:rPr>
              <a:t> </a:t>
            </a:r>
            <a:r>
              <a:rPr lang="en-US" altLang="en-US" sz="3600" dirty="0" err="1">
                <a:latin typeface="Times New Roman" pitchFamily="18" charset="0"/>
              </a:rPr>
              <a:t>sơ</a:t>
            </a:r>
            <a:r>
              <a:rPr lang="en-US" altLang="en-US" sz="3600" dirty="0">
                <a:latin typeface="Times New Roman" pitchFamily="18" charset="0"/>
              </a:rPr>
              <a:t>̉ </a:t>
            </a:r>
            <a:r>
              <a:rPr lang="en-US" altLang="en-US" sz="3600" dirty="0" err="1">
                <a:latin typeface="Times New Roman" pitchFamily="18" charset="0"/>
              </a:rPr>
              <a:t>vật</a:t>
            </a:r>
            <a:r>
              <a:rPr lang="en-US" altLang="en-US" sz="3600" dirty="0">
                <a:latin typeface="Times New Roman" pitchFamily="18" charset="0"/>
              </a:rPr>
              <a:t> </a:t>
            </a:r>
            <a:r>
              <a:rPr lang="en-US" altLang="en-US" sz="3600" dirty="0" err="1">
                <a:latin typeface="Times New Roman" pitchFamily="18" charset="0"/>
              </a:rPr>
              <a:t>chất</a:t>
            </a:r>
            <a:r>
              <a:rPr lang="en-US" altLang="en-US" sz="3600" dirty="0">
                <a:latin typeface="Times New Roman" pitchFamily="18" charset="0"/>
              </a:rPr>
              <a:t> </a:t>
            </a:r>
            <a:r>
              <a:rPr lang="en-US" altLang="en-US" sz="3600" dirty="0" err="1">
                <a:latin typeface="Times New Roman" pitchFamily="18" charset="0"/>
              </a:rPr>
              <a:t>sơ</a:t>
            </a:r>
            <a:r>
              <a:rPr lang="en-US" altLang="en-US" sz="3600" dirty="0">
                <a:latin typeface="Times New Roman" pitchFamily="18" charset="0"/>
              </a:rPr>
              <a:t>̉ </a:t>
            </a:r>
            <a:r>
              <a:rPr lang="en-US" altLang="en-US" sz="3600" dirty="0" err="1">
                <a:latin typeface="Times New Roman" pitchFamily="18" charset="0"/>
              </a:rPr>
              <a:t>tại</a:t>
            </a:r>
            <a:r>
              <a:rPr lang="en-US" altLang="en-US" sz="3600" dirty="0">
                <a:latin typeface="Times New Roman" pitchFamily="18" charset="0"/>
              </a:rPr>
              <a:t> có </a:t>
            </a:r>
            <a:r>
              <a:rPr lang="en-US" altLang="en-US" sz="3600" dirty="0" err="1">
                <a:latin typeface="Times New Roman" pitchFamily="18" charset="0"/>
              </a:rPr>
              <a:t>vấn</a:t>
            </a:r>
            <a:r>
              <a:rPr lang="en-US" altLang="en-US" sz="3600" dirty="0">
                <a:latin typeface="Times New Roman" pitchFamily="18" charset="0"/>
              </a:rPr>
              <a:t> </a:t>
            </a:r>
            <a:r>
              <a:rPr lang="en-US" altLang="en-US" sz="3600" dirty="0" err="1">
                <a:latin typeface="Times New Roman" pitchFamily="18" charset="0"/>
              </a:rPr>
              <a:t>đê</a:t>
            </a:r>
            <a:r>
              <a:rPr lang="en-US" altLang="en-US" sz="3600" dirty="0">
                <a:latin typeface="Times New Roman" pitchFamily="18" charset="0"/>
              </a:rPr>
              <a:t>̀ </a:t>
            </a:r>
            <a:r>
              <a:rPr lang="en-US" altLang="en-US" sz="3600" dirty="0" err="1">
                <a:latin typeface="Times New Roman" pitchFamily="18" charset="0"/>
              </a:rPr>
              <a:t>thi</a:t>
            </a:r>
            <a:r>
              <a:rPr lang="en-US" altLang="en-US" sz="3600" dirty="0">
                <a:latin typeface="Times New Roman" pitchFamily="18" charset="0"/>
              </a:rPr>
              <a:t>̀ </a:t>
            </a:r>
            <a:r>
              <a:rPr lang="en-US" altLang="en-US" sz="3600" dirty="0" err="1">
                <a:latin typeface="Times New Roman" pitchFamily="18" charset="0"/>
              </a:rPr>
              <a:t>không</a:t>
            </a:r>
            <a:r>
              <a:rPr lang="en-US" altLang="en-US" sz="3600" dirty="0">
                <a:latin typeface="Times New Roman" pitchFamily="18" charset="0"/>
              </a:rPr>
              <a:t> </a:t>
            </a:r>
            <a:r>
              <a:rPr lang="en-US" altLang="en-US" sz="3600" dirty="0" err="1">
                <a:latin typeface="Times New Roman" pitchFamily="18" charset="0"/>
              </a:rPr>
              <a:t>yêu</a:t>
            </a:r>
            <a:r>
              <a:rPr lang="en-US" altLang="en-US" sz="3600" dirty="0">
                <a:latin typeface="Times New Roman" pitchFamily="18" charset="0"/>
              </a:rPr>
              <a:t> </a:t>
            </a:r>
            <a:r>
              <a:rPr lang="en-US" altLang="en-US" sz="3600" dirty="0" err="1">
                <a:latin typeface="Times New Roman" pitchFamily="18" charset="0"/>
              </a:rPr>
              <a:t>cầu</a:t>
            </a:r>
            <a:r>
              <a:rPr lang="en-US" altLang="en-US" sz="3600" dirty="0">
                <a:latin typeface="Times New Roman" pitchFamily="18" charset="0"/>
              </a:rPr>
              <a:t> </a:t>
            </a:r>
            <a:r>
              <a:rPr lang="en-US" altLang="en-US" sz="3600" dirty="0" err="1">
                <a:latin typeface="Times New Roman" pitchFamily="18" charset="0"/>
              </a:rPr>
              <a:t>trao</a:t>
            </a:r>
            <a:r>
              <a:rPr lang="en-US" altLang="en-US" sz="3600" dirty="0">
                <a:latin typeface="Times New Roman" pitchFamily="18" charset="0"/>
              </a:rPr>
              <a:t> </a:t>
            </a:r>
            <a:r>
              <a:rPr lang="en-US" altLang="en-US" sz="3600" dirty="0" err="1">
                <a:latin typeface="Times New Roman" pitchFamily="18" charset="0"/>
              </a:rPr>
              <a:t>đổi</a:t>
            </a:r>
            <a:r>
              <a:rPr lang="en-US" altLang="en-US" sz="3600" dirty="0">
                <a:latin typeface="Times New Roman" pitchFamily="18" charset="0"/>
              </a:rPr>
              <a:t> </a:t>
            </a:r>
            <a:r>
              <a:rPr lang="en-US" altLang="en-US" sz="3600" dirty="0" err="1">
                <a:latin typeface="Times New Roman" pitchFamily="18" charset="0"/>
              </a:rPr>
              <a:t>đê</a:t>
            </a:r>
            <a:r>
              <a:rPr lang="en-US" altLang="en-US" sz="3600" dirty="0">
                <a:latin typeface="Times New Roman" pitchFamily="18" charset="0"/>
              </a:rPr>
              <a:t>̉ </a:t>
            </a:r>
            <a:r>
              <a:rPr lang="en-US" altLang="en-US" sz="3600" dirty="0" err="1">
                <a:latin typeface="Times New Roman" pitchFamily="18" charset="0"/>
              </a:rPr>
              <a:t>khắc</a:t>
            </a:r>
            <a:r>
              <a:rPr lang="en-US" altLang="en-US" sz="3600" dirty="0">
                <a:latin typeface="Times New Roman" pitchFamily="18" charset="0"/>
              </a:rPr>
              <a:t> </a:t>
            </a:r>
            <a:r>
              <a:rPr lang="en-US" altLang="en-US" sz="3600" dirty="0" err="1">
                <a:latin typeface="Times New Roman" pitchFamily="18" charset="0"/>
              </a:rPr>
              <a:t>phục</a:t>
            </a:r>
            <a:r>
              <a:rPr lang="en-US" altLang="en-US" sz="3600" dirty="0">
                <a:latin typeface="Times New Roman" pitchFamily="18" charset="0"/>
              </a:rPr>
              <a:t>.</a:t>
            </a:r>
          </a:p>
          <a:p>
            <a:pPr algn="just" eaLnBrk="1" hangingPunct="1">
              <a:spcBef>
                <a:spcPts val="600"/>
              </a:spcBef>
              <a:spcAft>
                <a:spcPts val="600"/>
              </a:spcAft>
              <a:buFontTx/>
              <a:buNone/>
            </a:pPr>
            <a:r>
              <a:rPr lang="en-US" altLang="en-US" sz="3600" dirty="0">
                <a:latin typeface="Times New Roman" pitchFamily="18" charset="0"/>
              </a:rPr>
              <a:t>	</a:t>
            </a:r>
            <a:r>
              <a:rPr lang="en-US" altLang="en-US" sz="2400" dirty="0">
                <a:latin typeface="Times New Roman" pitchFamily="18" charset="0"/>
              </a:rPr>
              <a:t>		</a:t>
            </a:r>
            <a:endParaRPr lang="en-US" altLang="en-US" sz="2400" b="1" dirty="0">
              <a:solidFill>
                <a:srgbClr val="FF0000"/>
              </a:solidFill>
              <a:latin typeface="Times New Roman" pitchFamily="18" charset="0"/>
            </a:endParaRPr>
          </a:p>
        </p:txBody>
      </p:sp>
    </p:spTree>
    <p:extLst>
      <p:ext uri="{BB962C8B-B14F-4D97-AF65-F5344CB8AC3E}">
        <p14:creationId xmlns:p14="http://schemas.microsoft.com/office/powerpoint/2010/main" val="338464689"/>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pic>
        <p:nvPicPr>
          <p:cNvPr id="5" name="Picture 2" descr="Lịch Vạn niên 2025 - Lịch âm 2025 - Lịch dương 2025 chi tiết, đầy đủ 365  ngày tương ứng âm và dươ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254" y="459350"/>
            <a:ext cx="8783764" cy="2973185"/>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Hình ảnh Dấu Tick PNG, Vector, PSD, và biểu tượng để tải về miễn phí |  pngtre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95400" y="5040630"/>
            <a:ext cx="492563" cy="44577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Hình ảnh Dấu Tick PNG, Vector, PSD, và biểu tượng để tải về miễn phí |  pngtre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37757" y="5024771"/>
            <a:ext cx="492563" cy="44577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3043" y="81226"/>
            <a:ext cx="9090957" cy="369332"/>
          </a:xfrm>
          <a:prstGeom prst="rect">
            <a:avLst/>
          </a:prstGeom>
          <a:noFill/>
        </p:spPr>
        <p:txBody>
          <a:bodyPr wrap="square" rtlCol="0">
            <a:spAutoFit/>
          </a:bodyPr>
          <a:lstStyle/>
          <a:p>
            <a:r>
              <a:rPr lang="en-US" dirty="0" err="1" smtClean="0">
                <a:solidFill>
                  <a:srgbClr val="FF0000"/>
                </a:solidFill>
                <a:latin typeface="Times New Roman" panose="02020603050405020304" pitchFamily="18" charset="0"/>
                <a:cs typeface="Times New Roman" panose="02020603050405020304" pitchFamily="18" charset="0"/>
              </a:rPr>
              <a:t>Lưu</a:t>
            </a:r>
            <a:r>
              <a:rPr lang="en-US" dirty="0" smtClean="0">
                <a:solidFill>
                  <a:srgbClr val="FF0000"/>
                </a:solidFill>
                <a:latin typeface="Times New Roman" panose="02020603050405020304" pitchFamily="18" charset="0"/>
                <a:cs typeface="Times New Roman" panose="02020603050405020304" pitchFamily="18" charset="0"/>
              </a:rPr>
              <a:t> ý: </a:t>
            </a:r>
            <a:r>
              <a:rPr lang="en-US" dirty="0" err="1" smtClean="0">
                <a:solidFill>
                  <a:srgbClr val="FF0000"/>
                </a:solidFill>
                <a:latin typeface="Times New Roman" panose="02020603050405020304" pitchFamily="18" charset="0"/>
                <a:cs typeface="Times New Roman" panose="02020603050405020304" pitchFamily="18" charset="0"/>
              </a:rPr>
              <a:t>thời</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gian</a:t>
            </a:r>
            <a:r>
              <a:rPr lang="en-US" dirty="0" smtClean="0">
                <a:solidFill>
                  <a:srgbClr val="FF0000"/>
                </a:solidFill>
                <a:latin typeface="Times New Roman" panose="02020603050405020304" pitchFamily="18" charset="0"/>
                <a:cs typeface="Times New Roman" panose="02020603050405020304" pitchFamily="18" charset="0"/>
              </a:rPr>
              <a:t> 10 </a:t>
            </a:r>
            <a:r>
              <a:rPr lang="en-US" dirty="0" err="1" smtClean="0">
                <a:solidFill>
                  <a:srgbClr val="FF0000"/>
                </a:solidFill>
                <a:latin typeface="Times New Roman" panose="02020603050405020304" pitchFamily="18" charset="0"/>
                <a:cs typeface="Times New Roman" panose="02020603050405020304" pitchFamily="18" charset="0"/>
              </a:rPr>
              <a:t>ngày</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làm</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việc</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giữa</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khảo</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sát</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sơ</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bô</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va</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khảo</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sát</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chính</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thức</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của</a:t>
            </a:r>
            <a:r>
              <a:rPr lang="en-US" dirty="0" smtClean="0">
                <a:solidFill>
                  <a:srgbClr val="FF0000"/>
                </a:solidFill>
                <a:latin typeface="Times New Roman" panose="02020603050405020304" pitchFamily="18" charset="0"/>
                <a:cs typeface="Times New Roman" panose="02020603050405020304" pitchFamily="18" charset="0"/>
              </a:rPr>
              <a:t> MN, </a:t>
            </a:r>
            <a:r>
              <a:rPr lang="en-US" dirty="0" err="1" smtClean="0">
                <a:solidFill>
                  <a:srgbClr val="FF0000"/>
                </a:solidFill>
                <a:latin typeface="Times New Roman" panose="02020603050405020304" pitchFamily="18" charset="0"/>
                <a:cs typeface="Times New Roman" panose="02020603050405020304" pitchFamily="18" charset="0"/>
              </a:rPr>
              <a:t>TiH</a:t>
            </a:r>
            <a:endParaRPr lang="en-US" dirty="0">
              <a:solidFill>
                <a:srgbClr val="FF0000"/>
              </a:solidFill>
              <a:latin typeface="Times New Roman" panose="02020603050405020304" pitchFamily="18" charset="0"/>
              <a:cs typeface="Times New Roman" panose="02020603050405020304" pitchFamily="18" charset="0"/>
            </a:endParaRPr>
          </a:p>
        </p:txBody>
      </p:sp>
      <p:pic>
        <p:nvPicPr>
          <p:cNvPr id="4104" name="Picture 8" descr="Lịch Vạn niên 2025 - Lịch âm 2025 - Lịch dương 2025 chi tiết, đầy đủ 365  ngày tương ứng âm và dươ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234" y="3508735"/>
            <a:ext cx="8783764" cy="3349265"/>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X Đánh dấu png | PNGEg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204997" y="4516563"/>
            <a:ext cx="481803" cy="34196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Hình ảnh Dấu Tick PNG, Vector, PSD, và biểu tượng để tải về miễn phí |  pngtre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343400" y="4495800"/>
            <a:ext cx="398833" cy="360944"/>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descr="Hình ảnh Dấu Tick PNG, Vector, PSD, và biểu tượng để tải về miễn phí |  pngtre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887167" y="5486400"/>
            <a:ext cx="398833" cy="36094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864827" y="4516563"/>
            <a:ext cx="838200" cy="369332"/>
          </a:xfrm>
          <a:prstGeom prst="rect">
            <a:avLst/>
          </a:prstGeom>
          <a:noFill/>
        </p:spPr>
        <p:txBody>
          <a:bodyPr wrap="square" rtlCol="0">
            <a:spAutoFit/>
          </a:bodyPr>
          <a:lstStyle/>
          <a:p>
            <a:r>
              <a:rPr lang="en-US" b="1" dirty="0" smtClean="0">
                <a:solidFill>
                  <a:srgbClr val="FF0000"/>
                </a:solidFill>
                <a:latin typeface="Times New Roman" panose="02020603050405020304" pitchFamily="18" charset="0"/>
                <a:cs typeface="Times New Roman" panose="02020603050405020304" pitchFamily="18" charset="0"/>
              </a:rPr>
              <a:t>KSSB</a:t>
            </a:r>
            <a:endParaRPr lang="en-US" b="1" dirty="0">
              <a:solidFill>
                <a:srgbClr val="FF0000"/>
              </a:solidFill>
              <a:latin typeface="Times New Roman" panose="02020603050405020304" pitchFamily="18" charset="0"/>
              <a:cs typeface="Times New Roman" panose="02020603050405020304" pitchFamily="18" charset="0"/>
            </a:endParaRPr>
          </a:p>
        </p:txBody>
      </p:sp>
      <p:pic>
        <p:nvPicPr>
          <p:cNvPr id="22" name="Picture 6" descr="X Đánh dấu png | PNGEg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209669" y="5040630"/>
            <a:ext cx="477131" cy="338653"/>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Hình ảnh Dấu Tick PNG, Vector, PSD, và biểu tượng để tải về miễn phí |  pngtre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620967" y="4495800"/>
            <a:ext cx="398833" cy="360944"/>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4" descr="Hình ảnh Dấu Tick PNG, Vector, PSD, và biểu tượng để tải về miễn phí |  pngtre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840167" y="4495800"/>
            <a:ext cx="398833" cy="360944"/>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4" descr="Hình ảnh Dấu Tick PNG, Vector, PSD, và biểu tượng để tải về miễn phí |  pngtre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832368" y="5003092"/>
            <a:ext cx="398833" cy="360944"/>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4" descr="Hình ảnh Dấu Tick PNG, Vector, PSD, và biểu tượng để tải về miễn phí |  pngtre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24200" y="5510763"/>
            <a:ext cx="398833" cy="360944"/>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4" descr="Hình ảnh Dấu Tick PNG, Vector, PSD, và biểu tượng để tải về miễn phí |  pngtre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887167" y="4982015"/>
            <a:ext cx="398833" cy="360944"/>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4" descr="Hình ảnh Dấu Tick PNG, Vector, PSD, và biểu tượng để tải về miễn phí |  pngtre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24200" y="5003092"/>
            <a:ext cx="398833" cy="360944"/>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4" descr="Hình ảnh Dấu Tick PNG, Vector, PSD, và biểu tượng để tải về miễn phí |  pngtre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361233" y="4972621"/>
            <a:ext cx="398833" cy="360944"/>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4" descr="Hình ảnh Dấu Tick PNG, Vector, PSD, và biểu tượng để tải về miễn phí |  pngtre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98266" y="4972621"/>
            <a:ext cx="398833" cy="360944"/>
          </a:xfrm>
          <a:prstGeom prst="rect">
            <a:avLst/>
          </a:prstGeom>
          <a:noFill/>
          <a:extLst>
            <a:ext uri="{909E8E84-426E-40DD-AFC4-6F175D3DCCD1}">
              <a14:hiddenFill xmlns:a14="http://schemas.microsoft.com/office/drawing/2010/main">
                <a:solidFill>
                  <a:srgbClr val="FFFFFF"/>
                </a:solidFill>
              </a14:hiddenFill>
            </a:ext>
          </a:extLst>
        </p:spPr>
      </p:pic>
      <p:sp>
        <p:nvSpPr>
          <p:cNvPr id="31" name="TextBox 30"/>
          <p:cNvSpPr txBox="1"/>
          <p:nvPr/>
        </p:nvSpPr>
        <p:spPr>
          <a:xfrm>
            <a:off x="4109124" y="5528846"/>
            <a:ext cx="867384" cy="338554"/>
          </a:xfrm>
          <a:prstGeom prst="rect">
            <a:avLst/>
          </a:prstGeom>
          <a:noFill/>
          <a:ln>
            <a:noFill/>
          </a:ln>
        </p:spPr>
        <p:txBody>
          <a:bodyPr wrap="square" rtlCol="0">
            <a:spAutoFit/>
          </a:bodyPr>
          <a:lstStyle/>
          <a:p>
            <a:pPr algn="ctr"/>
            <a:r>
              <a:rPr lang="en-US" sz="1600" b="1" dirty="0" smtClean="0">
                <a:solidFill>
                  <a:srgbClr val="FF0000"/>
                </a:solidFill>
                <a:latin typeface="Times New Roman" panose="02020603050405020304" pitchFamily="18" charset="0"/>
                <a:cs typeface="Times New Roman" panose="02020603050405020304" pitchFamily="18" charset="0"/>
              </a:rPr>
              <a:t>KSCT</a:t>
            </a:r>
            <a:endParaRPr lang="en-US" sz="1600" b="1" dirty="0">
              <a:solidFill>
                <a:srgbClr val="FF0000"/>
              </a:solidFill>
              <a:latin typeface="Times New Roman" panose="02020603050405020304" pitchFamily="18" charset="0"/>
              <a:cs typeface="Times New Roman" panose="02020603050405020304" pitchFamily="18" charset="0"/>
            </a:endParaRPr>
          </a:p>
        </p:txBody>
      </p:sp>
      <p:sp>
        <p:nvSpPr>
          <p:cNvPr id="32" name="TextBox 31"/>
          <p:cNvSpPr txBox="1"/>
          <p:nvPr/>
        </p:nvSpPr>
        <p:spPr>
          <a:xfrm>
            <a:off x="5340544" y="5533153"/>
            <a:ext cx="867384" cy="338554"/>
          </a:xfrm>
          <a:prstGeom prst="rect">
            <a:avLst/>
          </a:prstGeom>
          <a:noFill/>
          <a:ln>
            <a:noFill/>
          </a:ln>
        </p:spPr>
        <p:txBody>
          <a:bodyPr wrap="square" rtlCol="0">
            <a:spAutoFit/>
          </a:bodyPr>
          <a:lstStyle/>
          <a:p>
            <a:pPr algn="ctr"/>
            <a:r>
              <a:rPr lang="en-US" sz="1600" b="1" dirty="0" smtClean="0">
                <a:solidFill>
                  <a:srgbClr val="FF0000"/>
                </a:solidFill>
                <a:latin typeface="Times New Roman" panose="02020603050405020304" pitchFamily="18" charset="0"/>
                <a:cs typeface="Times New Roman" panose="02020603050405020304" pitchFamily="18" charset="0"/>
              </a:rPr>
              <a:t>KSCT</a:t>
            </a:r>
            <a:endParaRPr lang="en-US" sz="1600" b="1" dirty="0">
              <a:solidFill>
                <a:srgbClr val="FF0000"/>
              </a:solidFill>
              <a:latin typeface="Times New Roman" panose="02020603050405020304" pitchFamily="18" charset="0"/>
              <a:cs typeface="Times New Roman" panose="02020603050405020304" pitchFamily="18" charset="0"/>
            </a:endParaRPr>
          </a:p>
        </p:txBody>
      </p:sp>
      <p:sp>
        <p:nvSpPr>
          <p:cNvPr id="33" name="TextBox 32"/>
          <p:cNvSpPr txBox="1"/>
          <p:nvPr/>
        </p:nvSpPr>
        <p:spPr>
          <a:xfrm>
            <a:off x="6571964" y="5533153"/>
            <a:ext cx="867384" cy="338554"/>
          </a:xfrm>
          <a:prstGeom prst="rect">
            <a:avLst/>
          </a:prstGeom>
          <a:noFill/>
          <a:ln>
            <a:noFill/>
          </a:ln>
        </p:spPr>
        <p:txBody>
          <a:bodyPr wrap="square" rtlCol="0">
            <a:spAutoFit/>
          </a:bodyPr>
          <a:lstStyle/>
          <a:p>
            <a:pPr algn="ctr"/>
            <a:r>
              <a:rPr lang="en-US" sz="1600" b="1" dirty="0" smtClean="0">
                <a:solidFill>
                  <a:srgbClr val="FF0000"/>
                </a:solidFill>
                <a:latin typeface="Times New Roman" panose="02020603050405020304" pitchFamily="18" charset="0"/>
                <a:cs typeface="Times New Roman" panose="02020603050405020304" pitchFamily="18" charset="0"/>
              </a:rPr>
              <a:t>KSCT</a:t>
            </a:r>
            <a:endParaRPr lang="en-US" sz="1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2972033"/>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pic>
        <p:nvPicPr>
          <p:cNvPr id="5" name="Picture 2" descr="Lịch Vạn niên 2025 - Lịch âm 2025 - Lịch dương 2025 chi tiết, đầy đủ 365  ngày tương ứng âm và dươ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254" y="459350"/>
            <a:ext cx="8783764" cy="2973185"/>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Hình ảnh Dấu Tick PNG, Vector, PSD, và biểu tượng để tải về miễn phí |  pngtre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95400" y="5040630"/>
            <a:ext cx="492563" cy="44577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Hình ảnh Dấu Tick PNG, Vector, PSD, và biểu tượng để tải về miễn phí |  pngtre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37757" y="5024771"/>
            <a:ext cx="492563" cy="44577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76199" y="81226"/>
            <a:ext cx="9220200" cy="369332"/>
          </a:xfrm>
          <a:prstGeom prst="rect">
            <a:avLst/>
          </a:prstGeom>
          <a:noFill/>
        </p:spPr>
        <p:txBody>
          <a:bodyPr wrap="square" rtlCol="0">
            <a:spAutoFit/>
          </a:bodyPr>
          <a:lstStyle/>
          <a:p>
            <a:r>
              <a:rPr lang="en-US" dirty="0" err="1" smtClean="0">
                <a:solidFill>
                  <a:srgbClr val="FF0000"/>
                </a:solidFill>
                <a:latin typeface="Times New Roman" panose="02020603050405020304" pitchFamily="18" charset="0"/>
                <a:cs typeface="Times New Roman" panose="02020603050405020304" pitchFamily="18" charset="0"/>
              </a:rPr>
              <a:t>Lưu</a:t>
            </a:r>
            <a:r>
              <a:rPr lang="en-US" dirty="0" smtClean="0">
                <a:solidFill>
                  <a:srgbClr val="FF0000"/>
                </a:solidFill>
                <a:latin typeface="Times New Roman" panose="02020603050405020304" pitchFamily="18" charset="0"/>
                <a:cs typeface="Times New Roman" panose="02020603050405020304" pitchFamily="18" charset="0"/>
              </a:rPr>
              <a:t> ý: </a:t>
            </a:r>
            <a:r>
              <a:rPr lang="en-US" dirty="0" err="1" smtClean="0">
                <a:solidFill>
                  <a:srgbClr val="FF0000"/>
                </a:solidFill>
                <a:latin typeface="Times New Roman" panose="02020603050405020304" pitchFamily="18" charset="0"/>
                <a:cs typeface="Times New Roman" panose="02020603050405020304" pitchFamily="18" charset="0"/>
              </a:rPr>
              <a:t>thời</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gian</a:t>
            </a:r>
            <a:r>
              <a:rPr lang="en-US" dirty="0" smtClean="0">
                <a:solidFill>
                  <a:srgbClr val="FF0000"/>
                </a:solidFill>
                <a:latin typeface="Times New Roman" panose="02020603050405020304" pitchFamily="18" charset="0"/>
                <a:cs typeface="Times New Roman" panose="02020603050405020304" pitchFamily="18" charset="0"/>
              </a:rPr>
              <a:t> 10 </a:t>
            </a:r>
            <a:r>
              <a:rPr lang="en-US" dirty="0" err="1" smtClean="0">
                <a:solidFill>
                  <a:srgbClr val="FF0000"/>
                </a:solidFill>
                <a:latin typeface="Times New Roman" panose="02020603050405020304" pitchFamily="18" charset="0"/>
                <a:cs typeface="Times New Roman" panose="02020603050405020304" pitchFamily="18" charset="0"/>
              </a:rPr>
              <a:t>ngày</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làm</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việc</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giữa</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khảo</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sát</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sơ</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bô</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va</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khảo</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sát</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chính</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thức</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của</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trung</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học</a:t>
            </a:r>
            <a:r>
              <a:rPr lang="en-US" dirty="0" smtClean="0">
                <a:solidFill>
                  <a:srgbClr val="FF0000"/>
                </a:solidFill>
                <a:latin typeface="Times New Roman" panose="02020603050405020304" pitchFamily="18" charset="0"/>
                <a:cs typeface="Times New Roman" panose="02020603050405020304" pitchFamily="18" charset="0"/>
              </a:rPr>
              <a:t>, </a:t>
            </a:r>
            <a:r>
              <a:rPr lang="en-US" sz="1400" dirty="0" smtClean="0">
                <a:solidFill>
                  <a:srgbClr val="FF0000"/>
                </a:solidFill>
                <a:latin typeface="Times New Roman" panose="02020603050405020304" pitchFamily="18" charset="0"/>
                <a:cs typeface="Times New Roman" panose="02020603050405020304" pitchFamily="18" charset="0"/>
              </a:rPr>
              <a:t>GDTX</a:t>
            </a:r>
            <a:endParaRPr lang="en-US" sz="1400" dirty="0">
              <a:solidFill>
                <a:srgbClr val="FF0000"/>
              </a:solidFill>
              <a:latin typeface="Times New Roman" panose="02020603050405020304" pitchFamily="18" charset="0"/>
              <a:cs typeface="Times New Roman" panose="02020603050405020304" pitchFamily="18" charset="0"/>
            </a:endParaRPr>
          </a:p>
        </p:txBody>
      </p:sp>
      <p:pic>
        <p:nvPicPr>
          <p:cNvPr id="4104" name="Picture 8" descr="Lịch Vạn niên 2025 - Lịch âm 2025 - Lịch dương 2025 chi tiết, đầy đủ 365  ngày tương ứng âm và dươ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234" y="3508735"/>
            <a:ext cx="8783764" cy="334926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Hình ảnh Dấu Tick PNG, Vector, PSD, và biểu tượng để tải về miễn phí |  pngtre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43400" y="4495800"/>
            <a:ext cx="398833" cy="360944"/>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descr="Hình ảnh Dấu Tick PNG, Vector, PSD, và biểu tượng để tải về miễn phí |  pngtre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84862" y="4987640"/>
            <a:ext cx="398833" cy="36094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864827" y="4516563"/>
            <a:ext cx="838200" cy="369332"/>
          </a:xfrm>
          <a:prstGeom prst="rect">
            <a:avLst/>
          </a:prstGeom>
          <a:noFill/>
        </p:spPr>
        <p:txBody>
          <a:bodyPr wrap="square" rtlCol="0">
            <a:spAutoFit/>
          </a:bodyPr>
          <a:lstStyle/>
          <a:p>
            <a:r>
              <a:rPr lang="en-US" b="1" dirty="0" smtClean="0">
                <a:solidFill>
                  <a:srgbClr val="FF0000"/>
                </a:solidFill>
                <a:latin typeface="Times New Roman" panose="02020603050405020304" pitchFamily="18" charset="0"/>
                <a:cs typeface="Times New Roman" panose="02020603050405020304" pitchFamily="18" charset="0"/>
              </a:rPr>
              <a:t>KSSB</a:t>
            </a:r>
            <a:endParaRPr lang="en-US" b="1" dirty="0">
              <a:solidFill>
                <a:srgbClr val="FF0000"/>
              </a:solidFill>
              <a:latin typeface="Times New Roman" panose="02020603050405020304" pitchFamily="18" charset="0"/>
              <a:cs typeface="Times New Roman" panose="02020603050405020304" pitchFamily="18" charset="0"/>
            </a:endParaRPr>
          </a:p>
        </p:txBody>
      </p:sp>
      <p:pic>
        <p:nvPicPr>
          <p:cNvPr id="22" name="Picture 6" descr="X Đánh dấu png | PNGEg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4524" y="5014040"/>
            <a:ext cx="477131" cy="338653"/>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Hình ảnh Dấu Tick PNG, Vector, PSD, và biểu tượng để tải về miễn phí |  pngtre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620967" y="4495800"/>
            <a:ext cx="398833" cy="360944"/>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4" descr="Hình ảnh Dấu Tick PNG, Vector, PSD, và biểu tượng để tải về miễn phí |  pngtre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840167" y="4495800"/>
            <a:ext cx="398833" cy="360944"/>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4" descr="Hình ảnh Dấu Tick PNG, Vector, PSD, và biểu tượng để tải về miễn phí |  pngtre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832368" y="5003092"/>
            <a:ext cx="398833" cy="360944"/>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4" descr="Hình ảnh Dấu Tick PNG, Vector, PSD, và biểu tượng để tải về miễn phí |  pngtre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86223" y="4493117"/>
            <a:ext cx="398833" cy="360944"/>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4" descr="Hình ảnh Dấu Tick PNG, Vector, PSD, và biểu tượng để tải về miễn phí |  pngtre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87167" y="4982015"/>
            <a:ext cx="398833" cy="360944"/>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4" descr="Hình ảnh Dấu Tick PNG, Vector, PSD, và biểu tượng để tải về miễn phí |  pngtre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24200" y="5003092"/>
            <a:ext cx="398833" cy="360944"/>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4" descr="Hình ảnh Dấu Tick PNG, Vector, PSD, và biểu tượng để tải về miễn phí |  pngtre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61233" y="4972621"/>
            <a:ext cx="398833" cy="360944"/>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4" descr="Hình ảnh Dấu Tick PNG, Vector, PSD, và biểu tượng để tải về miễn phí |  pngtre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598266" y="4972621"/>
            <a:ext cx="398833" cy="360944"/>
          </a:xfrm>
          <a:prstGeom prst="rect">
            <a:avLst/>
          </a:prstGeom>
          <a:noFill/>
          <a:extLst>
            <a:ext uri="{909E8E84-426E-40DD-AFC4-6F175D3DCCD1}">
              <a14:hiddenFill xmlns:a14="http://schemas.microsoft.com/office/drawing/2010/main">
                <a:solidFill>
                  <a:srgbClr val="FFFFFF"/>
                </a:solidFill>
              </a14:hiddenFill>
            </a:ext>
          </a:extLst>
        </p:spPr>
      </p:pic>
      <p:sp>
        <p:nvSpPr>
          <p:cNvPr id="31" name="TextBox 30"/>
          <p:cNvSpPr txBox="1"/>
          <p:nvPr/>
        </p:nvSpPr>
        <p:spPr>
          <a:xfrm>
            <a:off x="4109124" y="5528846"/>
            <a:ext cx="867384" cy="338554"/>
          </a:xfrm>
          <a:prstGeom prst="rect">
            <a:avLst/>
          </a:prstGeom>
          <a:noFill/>
          <a:ln>
            <a:noFill/>
          </a:ln>
        </p:spPr>
        <p:txBody>
          <a:bodyPr wrap="square" rtlCol="0">
            <a:spAutoFit/>
          </a:bodyPr>
          <a:lstStyle/>
          <a:p>
            <a:pPr algn="ctr"/>
            <a:r>
              <a:rPr lang="en-US" sz="1600" b="1" dirty="0" smtClean="0">
                <a:solidFill>
                  <a:srgbClr val="FF0000"/>
                </a:solidFill>
                <a:latin typeface="Times New Roman" panose="02020603050405020304" pitchFamily="18" charset="0"/>
                <a:cs typeface="Times New Roman" panose="02020603050405020304" pitchFamily="18" charset="0"/>
              </a:rPr>
              <a:t>KSCT</a:t>
            </a:r>
            <a:endParaRPr lang="en-US" sz="1600" b="1" dirty="0">
              <a:solidFill>
                <a:srgbClr val="FF0000"/>
              </a:solidFill>
              <a:latin typeface="Times New Roman" panose="02020603050405020304" pitchFamily="18" charset="0"/>
              <a:cs typeface="Times New Roman" panose="02020603050405020304" pitchFamily="18" charset="0"/>
            </a:endParaRPr>
          </a:p>
        </p:txBody>
      </p:sp>
      <p:sp>
        <p:nvSpPr>
          <p:cNvPr id="32" name="TextBox 31"/>
          <p:cNvSpPr txBox="1"/>
          <p:nvPr/>
        </p:nvSpPr>
        <p:spPr>
          <a:xfrm>
            <a:off x="5340544" y="5533153"/>
            <a:ext cx="867384" cy="338554"/>
          </a:xfrm>
          <a:prstGeom prst="rect">
            <a:avLst/>
          </a:prstGeom>
          <a:noFill/>
          <a:ln>
            <a:noFill/>
          </a:ln>
        </p:spPr>
        <p:txBody>
          <a:bodyPr wrap="square" rtlCol="0">
            <a:spAutoFit/>
          </a:bodyPr>
          <a:lstStyle/>
          <a:p>
            <a:pPr algn="ctr"/>
            <a:r>
              <a:rPr lang="en-US" sz="1600" b="1" dirty="0" smtClean="0">
                <a:solidFill>
                  <a:srgbClr val="FF0000"/>
                </a:solidFill>
                <a:latin typeface="Times New Roman" panose="02020603050405020304" pitchFamily="18" charset="0"/>
                <a:cs typeface="Times New Roman" panose="02020603050405020304" pitchFamily="18" charset="0"/>
              </a:rPr>
              <a:t>KSCT</a:t>
            </a:r>
            <a:endParaRPr lang="en-US" sz="1600" b="1" dirty="0">
              <a:solidFill>
                <a:srgbClr val="FF0000"/>
              </a:solidFill>
              <a:latin typeface="Times New Roman" panose="02020603050405020304" pitchFamily="18" charset="0"/>
              <a:cs typeface="Times New Roman" panose="02020603050405020304" pitchFamily="18" charset="0"/>
            </a:endParaRPr>
          </a:p>
        </p:txBody>
      </p:sp>
      <p:sp>
        <p:nvSpPr>
          <p:cNvPr id="33" name="TextBox 32"/>
          <p:cNvSpPr txBox="1"/>
          <p:nvPr/>
        </p:nvSpPr>
        <p:spPr>
          <a:xfrm>
            <a:off x="2850235" y="5546741"/>
            <a:ext cx="867384" cy="338554"/>
          </a:xfrm>
          <a:prstGeom prst="rect">
            <a:avLst/>
          </a:prstGeom>
          <a:noFill/>
          <a:ln>
            <a:noFill/>
          </a:ln>
        </p:spPr>
        <p:txBody>
          <a:bodyPr wrap="square" rtlCol="0">
            <a:spAutoFit/>
          </a:bodyPr>
          <a:lstStyle/>
          <a:p>
            <a:pPr algn="ctr"/>
            <a:r>
              <a:rPr lang="en-US" sz="1600" b="1" dirty="0" smtClean="0">
                <a:solidFill>
                  <a:srgbClr val="FF0000"/>
                </a:solidFill>
                <a:latin typeface="Times New Roman" panose="02020603050405020304" pitchFamily="18" charset="0"/>
                <a:cs typeface="Times New Roman" panose="02020603050405020304" pitchFamily="18" charset="0"/>
              </a:rPr>
              <a:t>KSCT</a:t>
            </a:r>
            <a:endParaRPr lang="en-US" sz="1600" b="1" dirty="0">
              <a:solidFill>
                <a:srgbClr val="FF0000"/>
              </a:solidFill>
              <a:latin typeface="Times New Roman" panose="02020603050405020304" pitchFamily="18" charset="0"/>
              <a:cs typeface="Times New Roman" panose="02020603050405020304" pitchFamily="18" charset="0"/>
            </a:endParaRPr>
          </a:p>
        </p:txBody>
      </p:sp>
      <p:pic>
        <p:nvPicPr>
          <p:cNvPr id="34" name="Picture 6" descr="X Đánh dấu png | PNGEg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8665" y="5497545"/>
            <a:ext cx="477131" cy="3386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313387"/>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gs>
            <a:gs pos="30000">
              <a:srgbClr val="C7AC4C"/>
            </a:gs>
            <a:gs pos="45000">
              <a:srgbClr val="E6D78A"/>
            </a:gs>
            <a:gs pos="77000">
              <a:srgbClr val="C7AC4C"/>
            </a:gs>
            <a:gs pos="100000">
              <a:srgbClr val="E6DCAC"/>
            </a:gs>
          </a:gsLst>
          <a:lin ang="5400000" scaled="0"/>
        </a:gradFill>
        <a:effectLst/>
      </p:bgPr>
    </p:bg>
    <p:spTree>
      <p:nvGrpSpPr>
        <p:cNvPr id="1" name=""/>
        <p:cNvGrpSpPr/>
        <p:nvPr/>
      </p:nvGrpSpPr>
      <p:grpSpPr>
        <a:xfrm>
          <a:off x="0" y="0"/>
          <a:ext cx="0" cy="0"/>
          <a:chOff x="0" y="0"/>
          <a:chExt cx="0" cy="0"/>
        </a:xfrm>
      </p:grpSpPr>
      <p:sp>
        <p:nvSpPr>
          <p:cNvPr id="18435" name="Rectangle 3">
            <a:extLst>
              <a:ext uri="{FF2B5EF4-FFF2-40B4-BE49-F238E27FC236}">
                <a16:creationId xmlns:a16="http://schemas.microsoft.com/office/drawing/2014/main" id="{F002EB40-A933-4D54-A74F-6D27EC32D683}"/>
              </a:ext>
            </a:extLst>
          </p:cNvPr>
          <p:cNvSpPr>
            <a:spLocks noGrp="1" noChangeArrowheads="1"/>
          </p:cNvSpPr>
          <p:nvPr>
            <p:ph type="body" idx="1"/>
          </p:nvPr>
        </p:nvSpPr>
        <p:spPr>
          <a:xfrm>
            <a:off x="304800" y="533400"/>
            <a:ext cx="8534400" cy="6096000"/>
          </a:xfrm>
        </p:spPr>
        <p:txBody>
          <a:bodyPr/>
          <a:lstStyle/>
          <a:p>
            <a:pPr algn="ctr" eaLnBrk="1" hangingPunct="1">
              <a:spcBef>
                <a:spcPts val="0"/>
              </a:spcBef>
              <a:spcAft>
                <a:spcPts val="0"/>
              </a:spcAft>
              <a:buFontTx/>
              <a:buNone/>
              <a:defRPr/>
            </a:pPr>
            <a:r>
              <a:rPr lang="pt-BR" altLang="en-US" sz="2800" b="1" dirty="0">
                <a:solidFill>
                  <a:srgbClr val="FF0000"/>
                </a:solidFill>
                <a:latin typeface="Times New Roman" pitchFamily="18" charset="0"/>
              </a:rPr>
              <a:t>Khảo sát chính thức</a:t>
            </a:r>
          </a:p>
          <a:p>
            <a:pPr algn="just" eaLnBrk="1" hangingPunct="1">
              <a:spcBef>
                <a:spcPts val="0"/>
              </a:spcBef>
              <a:spcAft>
                <a:spcPts val="0"/>
              </a:spcAft>
              <a:buFontTx/>
              <a:buNone/>
              <a:defRPr/>
            </a:pPr>
            <a:r>
              <a:rPr lang="pt-BR" altLang="en-US" sz="2800" dirty="0">
                <a:latin typeface="Times New Roman" pitchFamily="18" charset="0"/>
              </a:rPr>
              <a:t>- Sau khảo sát sơ bộ ít nhất </a:t>
            </a:r>
            <a:r>
              <a:rPr lang="pt-BR" altLang="en-US" sz="2800" u="sng" dirty="0">
                <a:solidFill>
                  <a:srgbClr val="FF0000"/>
                </a:solidFill>
                <a:latin typeface="Times New Roman" pitchFamily="18" charset="0"/>
              </a:rPr>
              <a:t>10 ngày làm việc</a:t>
            </a:r>
            <a:r>
              <a:rPr lang="pt-BR" altLang="en-US" sz="2800" dirty="0">
                <a:latin typeface="Times New Roman" pitchFamily="18" charset="0"/>
              </a:rPr>
              <a:t>.</a:t>
            </a:r>
          </a:p>
          <a:p>
            <a:pPr algn="just" eaLnBrk="1" hangingPunct="1">
              <a:spcBef>
                <a:spcPts val="0"/>
              </a:spcBef>
              <a:spcAft>
                <a:spcPts val="0"/>
              </a:spcAft>
              <a:buFontTx/>
              <a:buNone/>
              <a:defRPr/>
            </a:pPr>
            <a:r>
              <a:rPr lang="pt-BR" altLang="en-US" sz="2800" b="1" dirty="0">
                <a:latin typeface="Times New Roman" pitchFamily="18" charset="0"/>
              </a:rPr>
              <a:t>Thời gian:</a:t>
            </a:r>
            <a:r>
              <a:rPr lang="pt-BR" altLang="en-US" sz="2800" dirty="0">
                <a:latin typeface="Times New Roman" pitchFamily="18" charset="0"/>
              </a:rPr>
              <a:t> 2 - 3 ngày</a:t>
            </a:r>
          </a:p>
          <a:p>
            <a:pPr algn="just" eaLnBrk="1" hangingPunct="1">
              <a:spcBef>
                <a:spcPts val="0"/>
              </a:spcBef>
              <a:spcAft>
                <a:spcPts val="0"/>
              </a:spcAft>
              <a:buFontTx/>
              <a:buNone/>
              <a:defRPr/>
            </a:pPr>
            <a:r>
              <a:rPr lang="pt-BR" altLang="en-US" sz="2800" b="1" dirty="0">
                <a:latin typeface="Times New Roman" pitchFamily="18" charset="0"/>
              </a:rPr>
              <a:t>Nội dung thực hiện:</a:t>
            </a:r>
          </a:p>
          <a:p>
            <a:pPr marL="0" indent="0" algn="just" eaLnBrk="1" hangingPunct="1">
              <a:spcBef>
                <a:spcPts val="0"/>
              </a:spcBef>
              <a:spcAft>
                <a:spcPts val="0"/>
              </a:spcAft>
              <a:buClr>
                <a:schemeClr val="tx1"/>
              </a:buClr>
              <a:buFontTx/>
              <a:buNone/>
              <a:defRPr/>
            </a:pPr>
            <a:r>
              <a:rPr lang="en-US" altLang="en-US" sz="2800" dirty="0">
                <a:latin typeface="Times New Roman" pitchFamily="18" charset="0"/>
              </a:rPr>
              <a:t>- </a:t>
            </a:r>
            <a:r>
              <a:rPr lang="vi-VN" altLang="en-US" sz="2800" dirty="0">
                <a:latin typeface="Times New Roman" pitchFamily="18" charset="0"/>
              </a:rPr>
              <a:t>Trao đổi với </a:t>
            </a:r>
            <a:r>
              <a:rPr lang="en-US" altLang="en-US" sz="2800" dirty="0" err="1">
                <a:latin typeface="Times New Roman" pitchFamily="18" charset="0"/>
              </a:rPr>
              <a:t>nhà</a:t>
            </a:r>
            <a:r>
              <a:rPr lang="en-US" altLang="en-US" sz="2800" dirty="0">
                <a:latin typeface="Times New Roman" pitchFamily="18" charset="0"/>
              </a:rPr>
              <a:t> </a:t>
            </a:r>
            <a:r>
              <a:rPr lang="en-US" altLang="en-US" sz="2800" dirty="0" err="1">
                <a:latin typeface="Times New Roman" pitchFamily="18" charset="0"/>
              </a:rPr>
              <a:t>trường</a:t>
            </a:r>
            <a:r>
              <a:rPr lang="en-US" altLang="en-US" sz="2800" dirty="0">
                <a:latin typeface="Times New Roman" pitchFamily="18" charset="0"/>
              </a:rPr>
              <a:t> </a:t>
            </a:r>
            <a:r>
              <a:rPr lang="vi-VN" altLang="en-US" sz="2800" dirty="0" smtClean="0">
                <a:latin typeface="Times New Roman" pitchFamily="18" charset="0"/>
              </a:rPr>
              <a:t>về </a:t>
            </a:r>
            <a:r>
              <a:rPr lang="vi-VN" altLang="en-US" sz="2800" dirty="0">
                <a:latin typeface="Times New Roman" pitchFamily="18" charset="0"/>
              </a:rPr>
              <a:t>công tác </a:t>
            </a:r>
            <a:r>
              <a:rPr lang="en-US" altLang="en-US" sz="2800" dirty="0">
                <a:latin typeface="Times New Roman" pitchFamily="18" charset="0"/>
              </a:rPr>
              <a:t>T</a:t>
            </a:r>
            <a:r>
              <a:rPr lang="vi-VN" altLang="en-US" sz="2800" dirty="0">
                <a:latin typeface="Times New Roman" pitchFamily="18" charset="0"/>
              </a:rPr>
              <a:t>Đ</a:t>
            </a:r>
            <a:r>
              <a:rPr lang="en-US" altLang="en-US" sz="2800" dirty="0">
                <a:latin typeface="Times New Roman" pitchFamily="18" charset="0"/>
              </a:rPr>
              <a:t>G</a:t>
            </a:r>
            <a:r>
              <a:rPr lang="vi-VN" altLang="en-US" sz="2800" dirty="0">
                <a:latin typeface="Times New Roman" pitchFamily="18" charset="0"/>
              </a:rPr>
              <a:t> của </a:t>
            </a:r>
            <a:r>
              <a:rPr lang="en-US" altLang="en-US" sz="2800" dirty="0" err="1">
                <a:latin typeface="Times New Roman" pitchFamily="18" charset="0"/>
              </a:rPr>
              <a:t>trường</a:t>
            </a:r>
            <a:r>
              <a:rPr lang="vi-VN" altLang="en-US" sz="2800" dirty="0">
                <a:latin typeface="Times New Roman" pitchFamily="18" charset="0"/>
              </a:rPr>
              <a:t>;</a:t>
            </a:r>
          </a:p>
          <a:p>
            <a:pPr marL="0" indent="0" algn="just" eaLnBrk="1" hangingPunct="1">
              <a:spcBef>
                <a:spcPts val="0"/>
              </a:spcBef>
              <a:spcAft>
                <a:spcPts val="0"/>
              </a:spcAft>
              <a:buClr>
                <a:schemeClr val="tx1"/>
              </a:buClr>
              <a:buFontTx/>
              <a:buNone/>
              <a:defRPr/>
            </a:pPr>
            <a:r>
              <a:rPr lang="en-US" altLang="en-US" sz="2800" dirty="0">
                <a:latin typeface="Times New Roman" pitchFamily="18" charset="0"/>
              </a:rPr>
              <a:t>- </a:t>
            </a:r>
            <a:r>
              <a:rPr lang="vi-VN" altLang="en-US" sz="2800" dirty="0">
                <a:latin typeface="Times New Roman" pitchFamily="18" charset="0"/>
              </a:rPr>
              <a:t>Xem xét cơ sở vật chất, trang thiết bị;</a:t>
            </a:r>
          </a:p>
          <a:p>
            <a:pPr marL="0" indent="0" algn="just" eaLnBrk="1" hangingPunct="1">
              <a:spcBef>
                <a:spcPts val="0"/>
              </a:spcBef>
              <a:spcAft>
                <a:spcPts val="0"/>
              </a:spcAft>
              <a:buClr>
                <a:schemeClr val="tx1"/>
              </a:buClr>
              <a:buFontTx/>
              <a:buNone/>
              <a:defRPr/>
            </a:pPr>
            <a:r>
              <a:rPr lang="en-US" altLang="en-US" sz="2800" dirty="0">
                <a:latin typeface="Times New Roman" pitchFamily="18" charset="0"/>
              </a:rPr>
              <a:t>- </a:t>
            </a:r>
            <a:r>
              <a:rPr lang="vi-VN" altLang="en-US" sz="2800" dirty="0">
                <a:latin typeface="Times New Roman" pitchFamily="18" charset="0"/>
              </a:rPr>
              <a:t>Nghiên cứu các hồ sơ, tài liệu;</a:t>
            </a:r>
          </a:p>
          <a:p>
            <a:pPr marL="0" indent="0" algn="just" eaLnBrk="1" hangingPunct="1">
              <a:spcBef>
                <a:spcPts val="0"/>
              </a:spcBef>
              <a:spcAft>
                <a:spcPts val="0"/>
              </a:spcAft>
              <a:buClr>
                <a:schemeClr val="tx1"/>
              </a:buClr>
              <a:buFontTx/>
              <a:buNone/>
              <a:defRPr/>
            </a:pPr>
            <a:r>
              <a:rPr lang="en-US" altLang="en-US" sz="2800" dirty="0">
                <a:latin typeface="Times New Roman" pitchFamily="18" charset="0"/>
              </a:rPr>
              <a:t>- </a:t>
            </a:r>
            <a:r>
              <a:rPr lang="vi-VN" altLang="en-US" sz="2800" dirty="0">
                <a:latin typeface="Times New Roman" pitchFamily="18" charset="0"/>
              </a:rPr>
              <a:t>Quan sát các hoạt động chính khoá</a:t>
            </a:r>
            <a:r>
              <a:rPr lang="en-US" altLang="en-US" sz="2800" dirty="0">
                <a:latin typeface="Times New Roman" pitchFamily="18" charset="0"/>
              </a:rPr>
              <a:t>, </a:t>
            </a:r>
            <a:r>
              <a:rPr lang="vi-VN" altLang="en-US" sz="2800" dirty="0">
                <a:latin typeface="Times New Roman" pitchFamily="18" charset="0"/>
              </a:rPr>
              <a:t>ngoại khoá</a:t>
            </a:r>
            <a:r>
              <a:rPr lang="en-US" altLang="en-US" sz="2800" dirty="0">
                <a:latin typeface="Times New Roman" pitchFamily="18" charset="0"/>
              </a:rPr>
              <a:t> (</a:t>
            </a:r>
            <a:r>
              <a:rPr lang="en-US" altLang="en-US" sz="2800" dirty="0" err="1">
                <a:latin typeface="Times New Roman" pitchFamily="18" charset="0"/>
              </a:rPr>
              <a:t>nếu</a:t>
            </a:r>
            <a:r>
              <a:rPr lang="en-US" altLang="en-US" sz="2800" dirty="0">
                <a:latin typeface="Times New Roman" pitchFamily="18" charset="0"/>
              </a:rPr>
              <a:t> có)</a:t>
            </a:r>
            <a:r>
              <a:rPr lang="vi-VN" altLang="en-US" sz="2800" dirty="0">
                <a:latin typeface="Times New Roman" pitchFamily="18" charset="0"/>
              </a:rPr>
              <a:t>;</a:t>
            </a:r>
          </a:p>
          <a:p>
            <a:pPr marL="0" indent="0" algn="just" eaLnBrk="1" hangingPunct="1">
              <a:spcBef>
                <a:spcPts val="0"/>
              </a:spcBef>
              <a:spcAft>
                <a:spcPts val="0"/>
              </a:spcAft>
              <a:buClr>
                <a:schemeClr val="tx1"/>
              </a:buClr>
              <a:buNone/>
              <a:defRPr/>
            </a:pPr>
            <a:r>
              <a:rPr lang="en-US" altLang="en-US" sz="2800" dirty="0">
                <a:latin typeface="Times New Roman" pitchFamily="18" charset="0"/>
              </a:rPr>
              <a:t>- </a:t>
            </a:r>
            <a:r>
              <a:rPr lang="vi-VN" altLang="en-US" sz="2800" dirty="0">
                <a:latin typeface="Times New Roman" pitchFamily="18" charset="0"/>
              </a:rPr>
              <a:t>Trao đổi, phỏng vấn cán bộ quản lý, giáo viên, nhân viên và học sinh</a:t>
            </a:r>
            <a:r>
              <a:rPr lang="en-US" altLang="en-US" sz="2800" dirty="0">
                <a:latin typeface="Times New Roman" pitchFamily="18" charset="0"/>
              </a:rPr>
              <a:t>;</a:t>
            </a:r>
          </a:p>
          <a:p>
            <a:pPr algn="just" eaLnBrk="1" hangingPunct="1">
              <a:spcBef>
                <a:spcPts val="0"/>
              </a:spcBef>
              <a:spcAft>
                <a:spcPts val="0"/>
              </a:spcAft>
              <a:buClr>
                <a:schemeClr val="tx1"/>
              </a:buClr>
              <a:buFontTx/>
              <a:buChar char="-"/>
              <a:defRPr/>
            </a:pPr>
            <a:r>
              <a:rPr lang="en-US" altLang="en-US" sz="2800" dirty="0" err="1">
                <a:latin typeface="Times New Roman" pitchFamily="18" charset="0"/>
              </a:rPr>
              <a:t>Bô</a:t>
            </a:r>
            <a:r>
              <a:rPr lang="en-US" altLang="en-US" sz="2800" dirty="0">
                <a:latin typeface="Times New Roman" pitchFamily="18" charset="0"/>
              </a:rPr>
              <a:t>̉ sung </a:t>
            </a:r>
            <a:r>
              <a:rPr lang="en-US" altLang="en-US" sz="2800" dirty="0" err="1">
                <a:latin typeface="Times New Roman" pitchFamily="18" charset="0"/>
              </a:rPr>
              <a:t>vào</a:t>
            </a:r>
            <a:r>
              <a:rPr lang="en-US" altLang="en-US" sz="2800" dirty="0">
                <a:latin typeface="Times New Roman" pitchFamily="18" charset="0"/>
              </a:rPr>
              <a:t> </a:t>
            </a:r>
            <a:r>
              <a:rPr lang="en-US" altLang="en-US" sz="2800" dirty="0" err="1">
                <a:latin typeface="Times New Roman" pitchFamily="18" charset="0"/>
              </a:rPr>
              <a:t>phiếu</a:t>
            </a:r>
            <a:r>
              <a:rPr lang="en-US" altLang="en-US" sz="2800" dirty="0">
                <a:latin typeface="Times New Roman" pitchFamily="18" charset="0"/>
              </a:rPr>
              <a:t> </a:t>
            </a:r>
            <a:r>
              <a:rPr lang="en-US" altLang="en-US" sz="2800" dirty="0" err="1">
                <a:latin typeface="Times New Roman" pitchFamily="18" charset="0"/>
              </a:rPr>
              <a:t>đánh</a:t>
            </a:r>
            <a:r>
              <a:rPr lang="en-US" altLang="en-US" sz="2800" dirty="0">
                <a:latin typeface="Times New Roman" pitchFamily="18" charset="0"/>
              </a:rPr>
              <a:t> </a:t>
            </a:r>
            <a:r>
              <a:rPr lang="en-US" altLang="en-US" sz="2800" dirty="0" err="1">
                <a:latin typeface="Times New Roman" pitchFamily="18" charset="0"/>
              </a:rPr>
              <a:t>gia</a:t>
            </a:r>
            <a:r>
              <a:rPr lang="en-US" altLang="en-US" sz="2800" dirty="0">
                <a:latin typeface="Times New Roman" pitchFamily="18" charset="0"/>
              </a:rPr>
              <a:t>́ </a:t>
            </a:r>
            <a:r>
              <a:rPr lang="en-US" altLang="en-US" sz="2800" dirty="0" err="1">
                <a:latin typeface="Times New Roman" pitchFamily="18" charset="0"/>
              </a:rPr>
              <a:t>tiêu</a:t>
            </a:r>
            <a:r>
              <a:rPr lang="en-US" altLang="en-US" sz="2800" dirty="0">
                <a:latin typeface="Times New Roman" pitchFamily="18" charset="0"/>
              </a:rPr>
              <a:t> chí (</a:t>
            </a:r>
            <a:r>
              <a:rPr lang="en-US" altLang="en-US" sz="2800" dirty="0" err="1">
                <a:latin typeface="Times New Roman" pitchFamily="18" charset="0"/>
              </a:rPr>
              <a:t>nếu</a:t>
            </a:r>
            <a:r>
              <a:rPr lang="en-US" altLang="en-US" sz="2800" dirty="0">
                <a:latin typeface="Times New Roman" pitchFamily="18" charset="0"/>
              </a:rPr>
              <a:t> </a:t>
            </a:r>
            <a:r>
              <a:rPr lang="en-US" altLang="en-US" sz="2800" dirty="0" err="1">
                <a:latin typeface="Times New Roman" pitchFamily="18" charset="0"/>
              </a:rPr>
              <a:t>phát</a:t>
            </a:r>
            <a:r>
              <a:rPr lang="en-US" altLang="en-US" sz="2800" dirty="0">
                <a:latin typeface="Times New Roman" pitchFamily="18" charset="0"/>
              </a:rPr>
              <a:t> </a:t>
            </a:r>
            <a:r>
              <a:rPr lang="en-US" altLang="en-US" sz="2800" dirty="0" err="1">
                <a:latin typeface="Times New Roman" pitchFamily="18" charset="0"/>
              </a:rPr>
              <a:t>hiện</a:t>
            </a:r>
            <a:r>
              <a:rPr lang="en-US" altLang="en-US" sz="2800" dirty="0">
                <a:latin typeface="Times New Roman" pitchFamily="18" charset="0"/>
              </a:rPr>
              <a:t> </a:t>
            </a:r>
            <a:r>
              <a:rPr lang="en-US" altLang="en-US" sz="2800" dirty="0" err="1">
                <a:latin typeface="Times New Roman" pitchFamily="18" charset="0"/>
              </a:rPr>
              <a:t>mới</a:t>
            </a:r>
            <a:r>
              <a:rPr lang="en-US" altLang="en-US" sz="2800" dirty="0">
                <a:latin typeface="Times New Roman" pitchFamily="18" charset="0"/>
              </a:rPr>
              <a:t>) </a:t>
            </a:r>
            <a:r>
              <a:rPr lang="en-US" altLang="en-US" sz="2800" dirty="0" err="1">
                <a:latin typeface="Times New Roman" pitchFamily="18" charset="0"/>
              </a:rPr>
              <a:t>và</a:t>
            </a:r>
            <a:r>
              <a:rPr lang="en-US" altLang="en-US" sz="2800" dirty="0">
                <a:latin typeface="Times New Roman" pitchFamily="18" charset="0"/>
              </a:rPr>
              <a:t> </a:t>
            </a:r>
            <a:r>
              <a:rPr lang="en-US" altLang="en-US" sz="2800" dirty="0" err="1">
                <a:latin typeface="Times New Roman" pitchFamily="18" charset="0"/>
              </a:rPr>
              <a:t>gửi</a:t>
            </a:r>
            <a:r>
              <a:rPr lang="en-US" altLang="en-US" sz="2800" dirty="0">
                <a:latin typeface="Times New Roman" pitchFamily="18" charset="0"/>
              </a:rPr>
              <a:t> </a:t>
            </a:r>
            <a:r>
              <a:rPr lang="en-US" altLang="en-US" sz="2800" dirty="0" err="1">
                <a:latin typeface="Times New Roman" pitchFamily="18" charset="0"/>
              </a:rPr>
              <a:t>cho</a:t>
            </a:r>
            <a:r>
              <a:rPr lang="en-US" altLang="en-US" sz="2800" dirty="0">
                <a:latin typeface="Times New Roman" pitchFamily="18" charset="0"/>
              </a:rPr>
              <a:t> </a:t>
            </a:r>
            <a:r>
              <a:rPr lang="en-US" altLang="en-US" sz="2800" dirty="0" err="1">
                <a:latin typeface="Times New Roman" pitchFamily="18" charset="0"/>
              </a:rPr>
              <a:t>trưởng</a:t>
            </a:r>
            <a:r>
              <a:rPr lang="en-US" altLang="en-US" sz="2800" dirty="0">
                <a:latin typeface="Times New Roman" pitchFamily="18" charset="0"/>
              </a:rPr>
              <a:t> </a:t>
            </a:r>
            <a:r>
              <a:rPr lang="en-US" altLang="en-US" sz="2800" dirty="0" err="1">
                <a:latin typeface="Times New Roman" pitchFamily="18" charset="0"/>
              </a:rPr>
              <a:t>đoàn</a:t>
            </a:r>
            <a:r>
              <a:rPr lang="en-US" altLang="en-US" sz="2800" dirty="0">
                <a:latin typeface="Times New Roman" pitchFamily="18" charset="0"/>
              </a:rPr>
              <a:t>, </a:t>
            </a:r>
            <a:r>
              <a:rPr lang="en-US" altLang="en-US" sz="2800" dirty="0" err="1">
                <a:latin typeface="Times New Roman" pitchFamily="18" charset="0"/>
              </a:rPr>
              <a:t>thư</a:t>
            </a:r>
            <a:r>
              <a:rPr lang="en-US" altLang="en-US" sz="2800" dirty="0">
                <a:latin typeface="Times New Roman" pitchFamily="18" charset="0"/>
              </a:rPr>
              <a:t> </a:t>
            </a:r>
            <a:r>
              <a:rPr lang="en-US" altLang="en-US" sz="2800" dirty="0" err="1">
                <a:latin typeface="Times New Roman" pitchFamily="18" charset="0"/>
              </a:rPr>
              <a:t>ký</a:t>
            </a:r>
            <a:r>
              <a:rPr lang="en-US" altLang="en-US" sz="2800" dirty="0">
                <a:latin typeface="Times New Roman" pitchFamily="18" charset="0"/>
              </a:rPr>
              <a:t>.</a:t>
            </a:r>
          </a:p>
          <a:p>
            <a:pPr marL="0" indent="0" algn="just" eaLnBrk="1" hangingPunct="1">
              <a:spcBef>
                <a:spcPts val="0"/>
              </a:spcBef>
              <a:spcAft>
                <a:spcPts val="0"/>
              </a:spcAft>
              <a:buClr>
                <a:schemeClr val="tx1"/>
              </a:buClr>
              <a:buNone/>
              <a:defRPr/>
            </a:pPr>
            <a:r>
              <a:rPr lang="en-US" altLang="en-US" sz="2800" b="1" dirty="0" err="1">
                <a:latin typeface="Times New Roman" pitchFamily="18" charset="0"/>
              </a:rPr>
              <a:t>Sản</a:t>
            </a:r>
            <a:r>
              <a:rPr lang="en-US" altLang="en-US" sz="2800" b="1" dirty="0">
                <a:latin typeface="Times New Roman" pitchFamily="18" charset="0"/>
              </a:rPr>
              <a:t> </a:t>
            </a:r>
            <a:r>
              <a:rPr lang="en-US" altLang="en-US" sz="2800" b="1" dirty="0" err="1">
                <a:latin typeface="Times New Roman" pitchFamily="18" charset="0"/>
              </a:rPr>
              <a:t>phẩm</a:t>
            </a:r>
            <a:r>
              <a:rPr lang="en-US" altLang="en-US" sz="2800" b="1" dirty="0">
                <a:latin typeface="Times New Roman" pitchFamily="18" charset="0"/>
              </a:rPr>
              <a:t>: </a:t>
            </a:r>
            <a:r>
              <a:rPr lang="en-US" altLang="en-US" sz="2800" dirty="0" err="1">
                <a:latin typeface="Times New Roman" pitchFamily="18" charset="0"/>
                <a:hlinkClick r:id="rId2" action="ppaction://hlinkfile"/>
              </a:rPr>
              <a:t>Báo</a:t>
            </a:r>
            <a:r>
              <a:rPr lang="en-US" altLang="en-US" sz="2800" dirty="0">
                <a:latin typeface="Times New Roman" pitchFamily="18" charset="0"/>
                <a:hlinkClick r:id="rId2" action="ppaction://hlinkfile"/>
              </a:rPr>
              <a:t> </a:t>
            </a:r>
            <a:r>
              <a:rPr lang="en-US" altLang="en-US" sz="2800" dirty="0" err="1">
                <a:latin typeface="Times New Roman" pitchFamily="18" charset="0"/>
                <a:hlinkClick r:id="rId2" action="ppaction://hlinkfile"/>
              </a:rPr>
              <a:t>cáo</a:t>
            </a:r>
            <a:r>
              <a:rPr lang="en-US" altLang="en-US" sz="2800" dirty="0">
                <a:latin typeface="Times New Roman" pitchFamily="18" charset="0"/>
                <a:hlinkClick r:id="rId2" action="ppaction://hlinkfile"/>
              </a:rPr>
              <a:t> </a:t>
            </a:r>
            <a:r>
              <a:rPr lang="en-US" altLang="en-US" sz="2800" dirty="0" err="1">
                <a:latin typeface="Times New Roman" pitchFamily="18" charset="0"/>
                <a:hlinkClick r:id="rId2" action="ppaction://hlinkfile"/>
              </a:rPr>
              <a:t>kết</a:t>
            </a:r>
            <a:r>
              <a:rPr lang="en-US" altLang="en-US" sz="2800" dirty="0">
                <a:latin typeface="Times New Roman" pitchFamily="18" charset="0"/>
                <a:hlinkClick r:id="rId2" action="ppaction://hlinkfile"/>
              </a:rPr>
              <a:t> quả </a:t>
            </a:r>
            <a:r>
              <a:rPr lang="en-US" altLang="en-US" sz="2800" dirty="0" err="1">
                <a:latin typeface="Times New Roman" pitchFamily="18" charset="0"/>
                <a:hlinkClick r:id="rId2" action="ppaction://hlinkfile"/>
              </a:rPr>
              <a:t>khảo</a:t>
            </a:r>
            <a:r>
              <a:rPr lang="en-US" altLang="en-US" sz="2800" dirty="0">
                <a:latin typeface="Times New Roman" pitchFamily="18" charset="0"/>
                <a:hlinkClick r:id="rId2" action="ppaction://hlinkfile"/>
              </a:rPr>
              <a:t> </a:t>
            </a:r>
            <a:r>
              <a:rPr lang="en-US" altLang="en-US" sz="2800" dirty="0" err="1">
                <a:latin typeface="Times New Roman" pitchFamily="18" charset="0"/>
                <a:hlinkClick r:id="rId2" action="ppaction://hlinkfile"/>
              </a:rPr>
              <a:t>sát</a:t>
            </a:r>
            <a:r>
              <a:rPr lang="en-US" altLang="en-US" sz="2800" dirty="0">
                <a:latin typeface="Times New Roman" pitchFamily="18" charset="0"/>
                <a:hlinkClick r:id="rId2" action="ppaction://hlinkfile"/>
              </a:rPr>
              <a:t> </a:t>
            </a:r>
            <a:r>
              <a:rPr lang="en-US" altLang="en-US" sz="2800" dirty="0" err="1">
                <a:latin typeface="Times New Roman" pitchFamily="18" charset="0"/>
                <a:hlinkClick r:id="rId2" action="ppaction://hlinkfile"/>
              </a:rPr>
              <a:t>chính</a:t>
            </a:r>
            <a:r>
              <a:rPr lang="en-US" altLang="en-US" sz="2800" dirty="0">
                <a:latin typeface="Times New Roman" pitchFamily="18" charset="0"/>
                <a:hlinkClick r:id="rId2" action="ppaction://hlinkfile"/>
              </a:rPr>
              <a:t> </a:t>
            </a:r>
            <a:r>
              <a:rPr lang="en-US" altLang="en-US" sz="2800" dirty="0" err="1">
                <a:latin typeface="Times New Roman" pitchFamily="18" charset="0"/>
                <a:hlinkClick r:id="rId2" action="ppaction://hlinkfile"/>
              </a:rPr>
              <a:t>thức</a:t>
            </a:r>
            <a:endParaRPr lang="en-US" altLang="en-US" sz="2800" dirty="0">
              <a:latin typeface="Times New Roman" pitchFamily="18" charset="0"/>
            </a:endParaRP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654" y="0"/>
            <a:ext cx="9129346" cy="6781800"/>
          </a:xfrm>
        </p:spPr>
        <p:txBody>
          <a:bodyPr/>
          <a:lstStyle/>
          <a:p>
            <a:pPr algn="l"/>
            <a:r>
              <a:rPr lang="en-US" sz="4000" b="1" dirty="0" err="1">
                <a:solidFill>
                  <a:srgbClr val="FF0000"/>
                </a:solidFill>
              </a:rPr>
              <a:t>Lỗi</a:t>
            </a:r>
            <a:r>
              <a:rPr lang="en-US" sz="4000" b="1" dirty="0">
                <a:solidFill>
                  <a:srgbClr val="FF0000"/>
                </a:solidFill>
              </a:rPr>
              <a:t> </a:t>
            </a:r>
            <a:r>
              <a:rPr lang="en-US" sz="4000" b="1" dirty="0" err="1">
                <a:solidFill>
                  <a:srgbClr val="FF0000"/>
                </a:solidFill>
              </a:rPr>
              <a:t>thường</a:t>
            </a:r>
            <a:r>
              <a:rPr lang="en-US" sz="4000" b="1" dirty="0">
                <a:solidFill>
                  <a:srgbClr val="FF0000"/>
                </a:solidFill>
              </a:rPr>
              <a:t> </a:t>
            </a:r>
            <a:r>
              <a:rPr lang="en-US" sz="4000" b="1" dirty="0" err="1">
                <a:solidFill>
                  <a:srgbClr val="FF0000"/>
                </a:solidFill>
              </a:rPr>
              <a:t>gặp</a:t>
            </a:r>
            <a:r>
              <a:rPr lang="en-US" sz="4000" b="1" dirty="0">
                <a:solidFill>
                  <a:srgbClr val="FF0000"/>
                </a:solidFill>
              </a:rPr>
              <a:t>:</a:t>
            </a:r>
            <a:br>
              <a:rPr lang="en-US" sz="4000" b="1" dirty="0">
                <a:solidFill>
                  <a:srgbClr val="FF0000"/>
                </a:solidFill>
              </a:rPr>
            </a:br>
            <a:r>
              <a:rPr lang="en-US" sz="4000" dirty="0">
                <a:solidFill>
                  <a:srgbClr val="000000"/>
                </a:solidFill>
                <a:latin typeface="Times New Roman" panose="02020603050405020304" pitchFamily="18" charset="0"/>
                <a:cs typeface="Times New Roman" panose="02020603050405020304" pitchFamily="18" charset="0"/>
              </a:rPr>
              <a:t>- </a:t>
            </a:r>
            <a:r>
              <a:rPr lang="en-US" sz="4000" dirty="0" err="1">
                <a:solidFill>
                  <a:srgbClr val="000000"/>
                </a:solidFill>
                <a:latin typeface="Times New Roman" panose="02020603050405020304" pitchFamily="18" charset="0"/>
                <a:cs typeface="Times New Roman" panose="02020603050405020304" pitchFamily="18" charset="0"/>
              </a:rPr>
              <a:t>Tư</a:t>
            </a:r>
            <a:r>
              <a:rPr lang="en-US" sz="4000" dirty="0">
                <a:solidFill>
                  <a:srgbClr val="000000"/>
                </a:solidFill>
                <a:latin typeface="Times New Roman" panose="02020603050405020304" pitchFamily="18" charset="0"/>
                <a:cs typeface="Times New Roman" panose="02020603050405020304" pitchFamily="18" charset="0"/>
              </a:rPr>
              <a:t>̀ KSSB </a:t>
            </a:r>
            <a:r>
              <a:rPr lang="en-US" sz="4000" dirty="0" err="1">
                <a:solidFill>
                  <a:srgbClr val="000000"/>
                </a:solidFill>
                <a:latin typeface="Times New Roman" panose="02020603050405020304" pitchFamily="18" charset="0"/>
                <a:cs typeface="Times New Roman" panose="02020603050405020304" pitchFamily="18" charset="0"/>
              </a:rPr>
              <a:t>đến</a:t>
            </a:r>
            <a:r>
              <a:rPr lang="en-US" sz="4000" dirty="0">
                <a:solidFill>
                  <a:srgbClr val="000000"/>
                </a:solidFill>
                <a:latin typeface="Times New Roman" panose="02020603050405020304" pitchFamily="18" charset="0"/>
                <a:cs typeface="Times New Roman" panose="02020603050405020304" pitchFamily="18" charset="0"/>
              </a:rPr>
              <a:t> KSCT </a:t>
            </a:r>
            <a:r>
              <a:rPr lang="en-US" sz="4000" dirty="0" err="1">
                <a:solidFill>
                  <a:srgbClr val="000000"/>
                </a:solidFill>
                <a:latin typeface="Times New Roman" panose="02020603050405020304" pitchFamily="18" charset="0"/>
                <a:cs typeface="Times New Roman" panose="02020603050405020304" pitchFamily="18" charset="0"/>
              </a:rPr>
              <a:t>chưa</a:t>
            </a:r>
            <a:r>
              <a:rPr lang="en-US" sz="4000" dirty="0">
                <a:solidFill>
                  <a:srgbClr val="000000"/>
                </a:solidFill>
                <a:latin typeface="Times New Roman" panose="02020603050405020304" pitchFamily="18" charset="0"/>
                <a:cs typeface="Times New Roman" panose="02020603050405020304" pitchFamily="18" charset="0"/>
              </a:rPr>
              <a:t> </a:t>
            </a:r>
            <a:r>
              <a:rPr lang="en-US" sz="4000" dirty="0" err="1">
                <a:solidFill>
                  <a:srgbClr val="000000"/>
                </a:solidFill>
                <a:latin typeface="Times New Roman" panose="02020603050405020304" pitchFamily="18" charset="0"/>
                <a:cs typeface="Times New Roman" panose="02020603050405020304" pitchFamily="18" charset="0"/>
              </a:rPr>
              <a:t>đu</a:t>
            </a:r>
            <a:r>
              <a:rPr lang="en-US" sz="4000" dirty="0">
                <a:solidFill>
                  <a:srgbClr val="000000"/>
                </a:solidFill>
                <a:latin typeface="Times New Roman" panose="02020603050405020304" pitchFamily="18" charset="0"/>
                <a:cs typeface="Times New Roman" panose="02020603050405020304" pitchFamily="18" charset="0"/>
              </a:rPr>
              <a:t>̉ 10 </a:t>
            </a:r>
            <a:r>
              <a:rPr lang="en-US" sz="4000" dirty="0" err="1">
                <a:solidFill>
                  <a:srgbClr val="000000"/>
                </a:solidFill>
                <a:latin typeface="Times New Roman" panose="02020603050405020304" pitchFamily="18" charset="0"/>
                <a:cs typeface="Times New Roman" panose="02020603050405020304" pitchFamily="18" charset="0"/>
              </a:rPr>
              <a:t>ngày</a:t>
            </a:r>
            <a:r>
              <a:rPr lang="en-US" sz="4000" dirty="0">
                <a:solidFill>
                  <a:srgbClr val="000000"/>
                </a:solidFill>
                <a:latin typeface="Times New Roman" panose="02020603050405020304" pitchFamily="18" charset="0"/>
                <a:cs typeface="Times New Roman" panose="02020603050405020304" pitchFamily="18" charset="0"/>
              </a:rPr>
              <a:t> </a:t>
            </a:r>
            <a:r>
              <a:rPr lang="en-US" sz="4000" dirty="0" err="1">
                <a:solidFill>
                  <a:srgbClr val="000000"/>
                </a:solidFill>
                <a:latin typeface="Times New Roman" panose="02020603050405020304" pitchFamily="18" charset="0"/>
                <a:cs typeface="Times New Roman" panose="02020603050405020304" pitchFamily="18" charset="0"/>
              </a:rPr>
              <a:t>làm</a:t>
            </a:r>
            <a:r>
              <a:rPr lang="en-US" sz="4000" dirty="0">
                <a:solidFill>
                  <a:srgbClr val="000000"/>
                </a:solidFill>
                <a:latin typeface="Times New Roman" panose="02020603050405020304" pitchFamily="18" charset="0"/>
                <a:cs typeface="Times New Roman" panose="02020603050405020304" pitchFamily="18" charset="0"/>
              </a:rPr>
              <a:t> </a:t>
            </a:r>
            <a:r>
              <a:rPr lang="en-US" sz="4000" dirty="0" err="1">
                <a:solidFill>
                  <a:srgbClr val="000000"/>
                </a:solidFill>
                <a:latin typeface="Times New Roman" panose="02020603050405020304" pitchFamily="18" charset="0"/>
                <a:cs typeface="Times New Roman" panose="02020603050405020304" pitchFamily="18" charset="0"/>
              </a:rPr>
              <a:t>việc</a:t>
            </a:r>
            <a:r>
              <a:rPr lang="en-US" sz="4000" dirty="0">
                <a:solidFill>
                  <a:srgbClr val="000000"/>
                </a:solidFill>
                <a:latin typeface="Times New Roman" panose="02020603050405020304" pitchFamily="18" charset="0"/>
                <a:cs typeface="Times New Roman" panose="02020603050405020304" pitchFamily="18" charset="0"/>
              </a:rPr>
              <a:t>;</a:t>
            </a:r>
            <a:br>
              <a:rPr lang="en-US" sz="4000" dirty="0">
                <a:solidFill>
                  <a:srgbClr val="000000"/>
                </a:solidFill>
                <a:latin typeface="Times New Roman" panose="02020603050405020304" pitchFamily="18" charset="0"/>
                <a:cs typeface="Times New Roman" panose="02020603050405020304" pitchFamily="18" charset="0"/>
              </a:rPr>
            </a:br>
            <a:r>
              <a:rPr lang="en-US" sz="4000" dirty="0">
                <a:solidFill>
                  <a:schemeClr val="accent2">
                    <a:lumMod val="50000"/>
                  </a:schemeClr>
                </a:solidFill>
                <a:latin typeface="Times New Roman" panose="02020603050405020304" pitchFamily="18" charset="0"/>
                <a:cs typeface="Times New Roman" panose="02020603050405020304" pitchFamily="18" charset="0"/>
              </a:rPr>
              <a:t>- Clip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giới</a:t>
            </a: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thiệu</a:t>
            </a: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của</a:t>
            </a: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sơ</a:t>
            </a: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tại</a:t>
            </a:r>
            <a:r>
              <a:rPr lang="en-US" sz="4000" dirty="0">
                <a:solidFill>
                  <a:schemeClr val="accent2">
                    <a:lumMod val="50000"/>
                  </a:schemeClr>
                </a:solidFill>
                <a:latin typeface="Times New Roman" panose="02020603050405020304" pitchFamily="18" charset="0"/>
                <a:cs typeface="Times New Roman" panose="02020603050405020304" pitchFamily="18" charset="0"/>
              </a:rPr>
              <a:t> quá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dài</a:t>
            </a:r>
            <a:r>
              <a:rPr lang="en-US" sz="4000" dirty="0">
                <a:solidFill>
                  <a:schemeClr val="accent2">
                    <a:lumMod val="50000"/>
                  </a:schemeClr>
                </a:solidFill>
                <a:latin typeface="Times New Roman" panose="02020603050405020304" pitchFamily="18" charset="0"/>
                <a:cs typeface="Times New Roman" panose="02020603050405020304" pitchFamily="18" charset="0"/>
              </a:rPr>
              <a:t> ≥ </a:t>
            </a:r>
            <a:r>
              <a:rPr lang="en-US" sz="3400" dirty="0">
                <a:solidFill>
                  <a:schemeClr val="accent2">
                    <a:lumMod val="50000"/>
                  </a:schemeClr>
                </a:solidFill>
                <a:latin typeface="Times New Roman" panose="02020603050405020304" pitchFamily="18" charset="0"/>
                <a:cs typeface="Times New Roman" panose="02020603050405020304" pitchFamily="18" charset="0"/>
              </a:rPr>
              <a:t>10 </a:t>
            </a:r>
            <a:r>
              <a:rPr lang="en-US" sz="3400" dirty="0" err="1">
                <a:solidFill>
                  <a:schemeClr val="accent2">
                    <a:lumMod val="50000"/>
                  </a:schemeClr>
                </a:solidFill>
                <a:latin typeface="Times New Roman" panose="02020603050405020304" pitchFamily="18" charset="0"/>
                <a:cs typeface="Times New Roman" panose="02020603050405020304" pitchFamily="18" charset="0"/>
              </a:rPr>
              <a:t>phút</a:t>
            </a:r>
            <a:r>
              <a:rPr lang="en-US" sz="3400" dirty="0">
                <a:solidFill>
                  <a:schemeClr val="accent2">
                    <a:lumMod val="50000"/>
                  </a:schemeClr>
                </a:solidFill>
                <a:latin typeface="Times New Roman" panose="02020603050405020304" pitchFamily="18" charset="0"/>
                <a:cs typeface="Times New Roman" panose="02020603050405020304" pitchFamily="18" charset="0"/>
              </a:rPr>
              <a:t>;</a:t>
            </a:r>
            <a:r>
              <a:rPr lang="en-US" sz="4000" dirty="0">
                <a:solidFill>
                  <a:schemeClr val="accent2">
                    <a:lumMod val="50000"/>
                  </a:schemeClr>
                </a:solidFill>
                <a:latin typeface="Times New Roman" panose="02020603050405020304" pitchFamily="18" charset="0"/>
                <a:cs typeface="Times New Roman" panose="02020603050405020304" pitchFamily="18" charset="0"/>
              </a:rPr>
              <a:t/>
            </a:r>
            <a:br>
              <a:rPr lang="en-US" sz="4000" dirty="0">
                <a:solidFill>
                  <a:schemeClr val="accent2">
                    <a:lumMod val="50000"/>
                  </a:schemeClr>
                </a:solidFill>
                <a:latin typeface="Times New Roman" panose="02020603050405020304" pitchFamily="18" charset="0"/>
                <a:cs typeface="Times New Roman" panose="02020603050405020304" pitchFamily="18" charset="0"/>
              </a:rPr>
            </a:b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Trưởng</a:t>
            </a: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đoàn</a:t>
            </a: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đọc</a:t>
            </a: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lại</a:t>
            </a: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hết</a:t>
            </a:r>
            <a:r>
              <a:rPr lang="en-US" sz="4000" dirty="0">
                <a:solidFill>
                  <a:schemeClr val="accent2">
                    <a:lumMod val="50000"/>
                  </a:schemeClr>
                </a:solidFill>
                <a:latin typeface="Times New Roman" panose="02020603050405020304" pitchFamily="18" charset="0"/>
                <a:cs typeface="Times New Roman" panose="02020603050405020304" pitchFamily="18" charset="0"/>
              </a:rPr>
              <a:t> PL11;</a:t>
            </a:r>
            <a:br>
              <a:rPr lang="en-US" sz="4000" dirty="0">
                <a:solidFill>
                  <a:schemeClr val="accent2">
                    <a:lumMod val="50000"/>
                  </a:schemeClr>
                </a:solidFill>
                <a:latin typeface="Times New Roman" panose="02020603050405020304" pitchFamily="18" charset="0"/>
                <a:cs typeface="Times New Roman" panose="02020603050405020304" pitchFamily="18" charset="0"/>
              </a:rPr>
            </a:b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Thư</a:t>
            </a: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ky</a:t>
            </a: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không</a:t>
            </a: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tổng</a:t>
            </a: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hợp</a:t>
            </a:r>
            <a:r>
              <a:rPr lang="en-US" sz="4000" dirty="0">
                <a:solidFill>
                  <a:schemeClr val="accent2">
                    <a:lumMod val="50000"/>
                  </a:schemeClr>
                </a:solidFill>
                <a:latin typeface="Times New Roman" panose="02020603050405020304" pitchFamily="18" charset="0"/>
                <a:cs typeface="Times New Roman" panose="02020603050405020304" pitchFamily="18" charset="0"/>
              </a:rPr>
              <a:t> PL 12 mà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đê</a:t>
            </a: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từng</a:t>
            </a: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thành</a:t>
            </a: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viên</a:t>
            </a: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trao</a:t>
            </a: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đổi</a:t>
            </a: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các</a:t>
            </a: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nội</a:t>
            </a:r>
            <a:r>
              <a:rPr lang="en-US" sz="4000" dirty="0">
                <a:solidFill>
                  <a:schemeClr val="accent2">
                    <a:lumMod val="50000"/>
                  </a:schemeClr>
                </a:solidFill>
                <a:latin typeface="Times New Roman" panose="02020603050405020304" pitchFamily="18" charset="0"/>
                <a:cs typeface="Times New Roman" panose="02020603050405020304" pitchFamily="18" charset="0"/>
              </a:rPr>
              <a:t> dung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với</a:t>
            </a: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Hội</a:t>
            </a: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đồng</a:t>
            </a: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tư</a:t>
            </a: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đánh</a:t>
            </a:r>
            <a:r>
              <a:rPr lang="en-US" sz="4000" dirty="0">
                <a:solidFill>
                  <a:schemeClr val="accent2">
                    <a:lumMod val="50000"/>
                  </a:schemeClr>
                </a:solidFill>
                <a:latin typeface="Times New Roman" panose="02020603050405020304" pitchFamily="18" charset="0"/>
                <a:cs typeface="Times New Roman" panose="02020603050405020304" pitchFamily="18" charset="0"/>
              </a:rPr>
              <a:t> </a:t>
            </a:r>
            <a:r>
              <a:rPr lang="en-US" sz="4000" dirty="0" err="1">
                <a:solidFill>
                  <a:schemeClr val="accent2">
                    <a:lumMod val="50000"/>
                  </a:schemeClr>
                </a:solidFill>
                <a:latin typeface="Times New Roman" panose="02020603050405020304" pitchFamily="18" charset="0"/>
                <a:cs typeface="Times New Roman" panose="02020603050405020304" pitchFamily="18" charset="0"/>
              </a:rPr>
              <a:t>gia</a:t>
            </a:r>
            <a:r>
              <a:rPr lang="en-US" sz="4000" dirty="0">
                <a:solidFill>
                  <a:schemeClr val="accent2">
                    <a:lumMod val="50000"/>
                  </a:schemeClr>
                </a:solidFill>
                <a:latin typeface="Times New Roman" panose="02020603050405020304" pitchFamily="18" charset="0"/>
                <a:cs typeface="Times New Roman" panose="02020603050405020304" pitchFamily="18" charset="0"/>
              </a:rPr>
              <a:t>́.</a:t>
            </a:r>
            <a:r>
              <a:rPr lang="en-US" sz="4000" b="1" dirty="0">
                <a:solidFill>
                  <a:srgbClr val="0000CC"/>
                </a:solidFill>
              </a:rPr>
              <a:t/>
            </a:r>
            <a:br>
              <a:rPr lang="en-US" sz="4000" b="1" dirty="0">
                <a:solidFill>
                  <a:srgbClr val="0000CC"/>
                </a:solidFill>
              </a:rPr>
            </a:br>
            <a:endParaRPr lang="en-US" sz="4000" dirty="0"/>
          </a:p>
        </p:txBody>
      </p:sp>
    </p:spTree>
    <p:extLst>
      <p:ext uri="{BB962C8B-B14F-4D97-AF65-F5344CB8AC3E}">
        <p14:creationId xmlns:p14="http://schemas.microsoft.com/office/powerpoint/2010/main" val="1835799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bg>
      <p:bgPr>
        <a:gradFill>
          <a:gsLst>
            <a:gs pos="0">
              <a:srgbClr val="E6DCAC"/>
            </a:gs>
            <a:gs pos="12000">
              <a:srgbClr val="E6D78A"/>
            </a:gs>
            <a:gs pos="30000">
              <a:srgbClr val="C7AC4C"/>
            </a:gs>
            <a:gs pos="45000">
              <a:srgbClr val="E6D78A"/>
            </a:gs>
            <a:gs pos="77000">
              <a:srgbClr val="C7AC4C"/>
            </a:gs>
            <a:gs pos="100000">
              <a:srgbClr val="E6DCAC"/>
            </a:gs>
          </a:gsLst>
          <a:lin ang="5400000" scaled="0"/>
        </a:gradFill>
        <a:effectLst/>
      </p:bgPr>
    </p:bg>
    <p:spTree>
      <p:nvGrpSpPr>
        <p:cNvPr id="1" name=""/>
        <p:cNvGrpSpPr/>
        <p:nvPr/>
      </p:nvGrpSpPr>
      <p:grpSpPr>
        <a:xfrm>
          <a:off x="0" y="0"/>
          <a:ext cx="0" cy="0"/>
          <a:chOff x="0" y="0"/>
          <a:chExt cx="0" cy="0"/>
        </a:xfrm>
      </p:grpSpPr>
      <p:sp>
        <p:nvSpPr>
          <p:cNvPr id="16387" name="Rectangle 3">
            <a:extLst>
              <a:ext uri="{FF2B5EF4-FFF2-40B4-BE49-F238E27FC236}">
                <a16:creationId xmlns:a16="http://schemas.microsoft.com/office/drawing/2014/main" id="{5E4F751B-B835-4E2E-B6ED-3C76D93EE611}"/>
              </a:ext>
            </a:extLst>
          </p:cNvPr>
          <p:cNvSpPr>
            <a:spLocks noGrp="1" noChangeArrowheads="1"/>
          </p:cNvSpPr>
          <p:nvPr>
            <p:ph type="body" idx="1"/>
          </p:nvPr>
        </p:nvSpPr>
        <p:spPr>
          <a:xfrm>
            <a:off x="685800" y="762000"/>
            <a:ext cx="8077200" cy="4648200"/>
          </a:xfrm>
        </p:spPr>
        <p:txBody>
          <a:bodyPr/>
          <a:lstStyle/>
          <a:p>
            <a:pPr eaLnBrk="1" hangingPunct="1">
              <a:spcBef>
                <a:spcPts val="0"/>
              </a:spcBef>
              <a:spcAft>
                <a:spcPts val="0"/>
              </a:spcAft>
              <a:buFontTx/>
              <a:buNone/>
              <a:defRPr/>
            </a:pPr>
            <a:r>
              <a:rPr lang="pt-BR" altLang="en-US" b="1"/>
              <a:t> </a:t>
            </a:r>
            <a:r>
              <a:rPr lang="en-US" altLang="en-US" b="1">
                <a:solidFill>
                  <a:srgbClr val="FF0000"/>
                </a:solidFill>
                <a:latin typeface="Times New Roman" pitchFamily="18" charset="0"/>
              </a:rPr>
              <a:t>NHIỆM VỤ CỦA CÁC THÀNH VIÊN</a:t>
            </a:r>
          </a:p>
          <a:p>
            <a:pPr eaLnBrk="1" hangingPunct="1">
              <a:spcBef>
                <a:spcPts val="0"/>
              </a:spcBef>
              <a:spcAft>
                <a:spcPts val="0"/>
              </a:spcAft>
              <a:buFontTx/>
              <a:buNone/>
              <a:defRPr/>
            </a:pPr>
            <a:endParaRPr lang="pt-BR" altLang="en-US" b="1"/>
          </a:p>
          <a:p>
            <a:pPr eaLnBrk="1" hangingPunct="1">
              <a:spcBef>
                <a:spcPts val="0"/>
              </a:spcBef>
              <a:spcAft>
                <a:spcPts val="0"/>
              </a:spcAft>
              <a:buFontTx/>
              <a:buNone/>
              <a:defRPr/>
            </a:pPr>
            <a:r>
              <a:rPr lang="pt-BR" altLang="en-US" sz="2800" b="1">
                <a:latin typeface="Times New Roman" pitchFamily="18" charset="0"/>
              </a:rPr>
              <a:t>1. Thư ký</a:t>
            </a:r>
          </a:p>
          <a:p>
            <a:pPr eaLnBrk="1" hangingPunct="1">
              <a:spcBef>
                <a:spcPts val="0"/>
              </a:spcBef>
              <a:spcAft>
                <a:spcPts val="0"/>
              </a:spcAft>
              <a:buFontTx/>
              <a:buNone/>
              <a:defRPr/>
            </a:pPr>
            <a:r>
              <a:rPr lang="pt-BR" altLang="en-US" sz="2800" b="1">
                <a:latin typeface="Times New Roman" pitchFamily="18" charset="0"/>
              </a:rPr>
              <a:t>		</a:t>
            </a:r>
            <a:r>
              <a:rPr lang="en-US" altLang="en-US" sz="2800">
                <a:latin typeface="Times New Roman" pitchFamily="18" charset="0"/>
              </a:rPr>
              <a:t>- </a:t>
            </a:r>
            <a:r>
              <a:rPr lang="en-US" altLang="en-US" sz="2800" err="1">
                <a:latin typeface="Times New Roman" pitchFamily="18" charset="0"/>
              </a:rPr>
              <a:t>Chủ</a:t>
            </a:r>
            <a:r>
              <a:rPr lang="en-US" altLang="en-US" sz="2800">
                <a:latin typeface="Times New Roman" pitchFamily="18" charset="0"/>
              </a:rPr>
              <a:t> </a:t>
            </a:r>
            <a:r>
              <a:rPr lang="en-US" altLang="en-US" sz="2800" err="1">
                <a:latin typeface="Times New Roman" pitchFamily="18" charset="0"/>
              </a:rPr>
              <a:t>trì</a:t>
            </a:r>
            <a:r>
              <a:rPr lang="en-US" altLang="en-US" sz="2800">
                <a:latin typeface="Times New Roman" pitchFamily="18" charset="0"/>
              </a:rPr>
              <a:t> </a:t>
            </a:r>
            <a:r>
              <a:rPr lang="en-US" altLang="en-US" sz="2800" err="1">
                <a:latin typeface="Times New Roman" pitchFamily="18" charset="0"/>
              </a:rPr>
              <a:t>tập</a:t>
            </a:r>
            <a:r>
              <a:rPr lang="en-US" altLang="en-US" sz="2800">
                <a:latin typeface="Times New Roman" pitchFamily="18" charset="0"/>
              </a:rPr>
              <a:t> </a:t>
            </a:r>
            <a:r>
              <a:rPr lang="en-US" altLang="en-US" sz="2800" err="1">
                <a:latin typeface="Times New Roman" pitchFamily="18" charset="0"/>
              </a:rPr>
              <a:t>hợp</a:t>
            </a:r>
            <a:r>
              <a:rPr lang="en-US" altLang="en-US" sz="2800">
                <a:latin typeface="Times New Roman" pitchFamily="18" charset="0"/>
              </a:rPr>
              <a:t> </a:t>
            </a:r>
            <a:r>
              <a:rPr lang="en-US" altLang="en-US" sz="2800" err="1">
                <a:latin typeface="Times New Roman" pitchFamily="18" charset="0"/>
              </a:rPr>
              <a:t>và</a:t>
            </a:r>
            <a:r>
              <a:rPr lang="en-US" altLang="en-US" sz="2800">
                <a:latin typeface="Times New Roman" pitchFamily="18" charset="0"/>
              </a:rPr>
              <a:t> </a:t>
            </a:r>
            <a:r>
              <a:rPr lang="en-US" altLang="en-US" sz="2800" err="1">
                <a:latin typeface="Times New Roman" pitchFamily="18" charset="0"/>
              </a:rPr>
              <a:t>biên</a:t>
            </a:r>
            <a:r>
              <a:rPr lang="en-US" altLang="en-US" sz="2800">
                <a:latin typeface="Times New Roman" pitchFamily="18" charset="0"/>
              </a:rPr>
              <a:t> </a:t>
            </a:r>
            <a:r>
              <a:rPr lang="en-US" altLang="en-US" sz="2800" err="1">
                <a:latin typeface="Times New Roman" pitchFamily="18" charset="0"/>
              </a:rPr>
              <a:t>tập</a:t>
            </a:r>
            <a:r>
              <a:rPr lang="en-US" altLang="en-US" sz="2800">
                <a:latin typeface="Times New Roman" pitchFamily="18" charset="0"/>
              </a:rPr>
              <a:t> </a:t>
            </a:r>
            <a:r>
              <a:rPr lang="en-US" altLang="en-US" sz="2800" err="1">
                <a:latin typeface="Times New Roman" pitchFamily="18" charset="0"/>
              </a:rPr>
              <a:t>các</a:t>
            </a:r>
            <a:r>
              <a:rPr lang="en-US" altLang="en-US" sz="2800">
                <a:latin typeface="Times New Roman" pitchFamily="18" charset="0"/>
              </a:rPr>
              <a:t> </a:t>
            </a:r>
            <a:r>
              <a:rPr lang="en-US" altLang="en-US" sz="2800" err="1">
                <a:latin typeface="Times New Roman" pitchFamily="18" charset="0"/>
              </a:rPr>
              <a:t>báo</a:t>
            </a:r>
            <a:r>
              <a:rPr lang="en-US" altLang="en-US" sz="2800">
                <a:latin typeface="Times New Roman" pitchFamily="18" charset="0"/>
              </a:rPr>
              <a:t> </a:t>
            </a:r>
            <a:r>
              <a:rPr lang="en-US" altLang="en-US" sz="2800" err="1">
                <a:latin typeface="Times New Roman" pitchFamily="18" charset="0"/>
              </a:rPr>
              <a:t>cáo</a:t>
            </a:r>
            <a:r>
              <a:rPr lang="en-US" altLang="en-US" sz="2800">
                <a:latin typeface="Times New Roman" pitchFamily="18" charset="0"/>
              </a:rPr>
              <a:t>.</a:t>
            </a:r>
            <a:endParaRPr lang="vi-VN" altLang="en-US" sz="2800">
              <a:latin typeface="Times New Roman" pitchFamily="18" charset="0"/>
            </a:endParaRPr>
          </a:p>
          <a:p>
            <a:pPr marL="0" indent="0" algn="just" eaLnBrk="1" hangingPunct="1">
              <a:spcBef>
                <a:spcPts val="0"/>
              </a:spcBef>
              <a:spcAft>
                <a:spcPts val="0"/>
              </a:spcAft>
              <a:buClr>
                <a:schemeClr val="tx1"/>
              </a:buClr>
              <a:buFontTx/>
              <a:buNone/>
              <a:defRPr/>
            </a:pPr>
            <a:r>
              <a:rPr lang="en-US" altLang="en-US" sz="2800">
                <a:latin typeface="Times New Roman" pitchFamily="18" charset="0"/>
              </a:rPr>
              <a:t>	- </a:t>
            </a:r>
            <a:r>
              <a:rPr lang="en-US" altLang="en-US" sz="2800" err="1">
                <a:latin typeface="Times New Roman" pitchFamily="18" charset="0"/>
              </a:rPr>
              <a:t>Đánh</a:t>
            </a:r>
            <a:r>
              <a:rPr lang="en-US" altLang="en-US" sz="2800">
                <a:latin typeface="Times New Roman" pitchFamily="18" charset="0"/>
              </a:rPr>
              <a:t> </a:t>
            </a:r>
            <a:r>
              <a:rPr lang="en-US" altLang="en-US" sz="2800" err="1">
                <a:latin typeface="Times New Roman" pitchFamily="18" charset="0"/>
              </a:rPr>
              <a:t>giá</a:t>
            </a:r>
            <a:r>
              <a:rPr lang="en-US" altLang="en-US" sz="2800">
                <a:latin typeface="Times New Roman" pitchFamily="18" charset="0"/>
              </a:rPr>
              <a:t> </a:t>
            </a:r>
            <a:r>
              <a:rPr lang="en-US" altLang="en-US" sz="2800" err="1">
                <a:latin typeface="Times New Roman" pitchFamily="18" charset="0"/>
              </a:rPr>
              <a:t>các</a:t>
            </a:r>
            <a:r>
              <a:rPr lang="en-US" altLang="en-US" sz="2800">
                <a:latin typeface="Times New Roman" pitchFamily="18" charset="0"/>
              </a:rPr>
              <a:t> </a:t>
            </a:r>
            <a:r>
              <a:rPr lang="en-US" altLang="en-US" sz="2800" err="1">
                <a:latin typeface="Times New Roman" pitchFamily="18" charset="0"/>
              </a:rPr>
              <a:t>tiêu</a:t>
            </a:r>
            <a:r>
              <a:rPr lang="en-US" altLang="en-US" sz="2800">
                <a:latin typeface="Times New Roman" pitchFamily="18" charset="0"/>
              </a:rPr>
              <a:t> </a:t>
            </a:r>
            <a:r>
              <a:rPr lang="en-US" altLang="en-US" sz="2800" err="1">
                <a:latin typeface="Times New Roman" pitchFamily="18" charset="0"/>
              </a:rPr>
              <a:t>chí</a:t>
            </a:r>
            <a:r>
              <a:rPr lang="en-US" altLang="en-US" sz="2800">
                <a:latin typeface="Times New Roman" pitchFamily="18" charset="0"/>
              </a:rPr>
              <a:t> </a:t>
            </a:r>
            <a:r>
              <a:rPr lang="en-US" altLang="en-US" sz="2800" err="1">
                <a:latin typeface="Times New Roman" pitchFamily="18" charset="0"/>
              </a:rPr>
              <a:t>được</a:t>
            </a:r>
            <a:r>
              <a:rPr lang="en-US" altLang="en-US" sz="2800">
                <a:latin typeface="Times New Roman" pitchFamily="18" charset="0"/>
              </a:rPr>
              <a:t> </a:t>
            </a:r>
            <a:r>
              <a:rPr lang="vi-VN" altLang="en-US" sz="2800">
                <a:latin typeface="Times New Roman" pitchFamily="18" charset="0"/>
              </a:rPr>
              <a:t>phân công</a:t>
            </a:r>
            <a:r>
              <a:rPr lang="en-US" altLang="en-US" sz="2800">
                <a:latin typeface="Times New Roman" pitchFamily="18" charset="0"/>
              </a:rPr>
              <a:t>.</a:t>
            </a:r>
          </a:p>
          <a:p>
            <a:pPr marL="0" indent="0" algn="just" eaLnBrk="1" hangingPunct="1">
              <a:spcBef>
                <a:spcPts val="0"/>
              </a:spcBef>
              <a:spcAft>
                <a:spcPts val="0"/>
              </a:spcAft>
              <a:buClr>
                <a:schemeClr val="tx1"/>
              </a:buClr>
              <a:buFontTx/>
              <a:buNone/>
              <a:defRPr/>
            </a:pPr>
            <a:endParaRPr lang="en-US" altLang="en-US" sz="2800">
              <a:latin typeface="Times New Roman" pitchFamily="18" charset="0"/>
            </a:endParaRPr>
          </a:p>
          <a:p>
            <a:pPr marL="0" indent="0" algn="just" eaLnBrk="1" hangingPunct="1">
              <a:spcBef>
                <a:spcPts val="0"/>
              </a:spcBef>
              <a:spcAft>
                <a:spcPts val="0"/>
              </a:spcAft>
              <a:buClr>
                <a:schemeClr val="tx1"/>
              </a:buClr>
              <a:buFontTx/>
              <a:buNone/>
              <a:defRPr/>
            </a:pPr>
            <a:r>
              <a:rPr lang="en-US" altLang="en-US" sz="2800" b="1">
                <a:latin typeface="Times New Roman" pitchFamily="18" charset="0"/>
              </a:rPr>
              <a:t>2. </a:t>
            </a:r>
            <a:r>
              <a:rPr lang="en-US" altLang="en-US" sz="2800" b="1" err="1">
                <a:latin typeface="Times New Roman" pitchFamily="18" charset="0"/>
              </a:rPr>
              <a:t>Các</a:t>
            </a:r>
            <a:r>
              <a:rPr lang="en-US" altLang="en-US" sz="2800" b="1">
                <a:latin typeface="Times New Roman" pitchFamily="18" charset="0"/>
              </a:rPr>
              <a:t> </a:t>
            </a:r>
            <a:r>
              <a:rPr lang="en-US" altLang="en-US" sz="2800" b="1" err="1">
                <a:latin typeface="Times New Roman" pitchFamily="18" charset="0"/>
              </a:rPr>
              <a:t>thành</a:t>
            </a:r>
            <a:r>
              <a:rPr lang="en-US" altLang="en-US" sz="2800" b="1">
                <a:latin typeface="Times New Roman" pitchFamily="18" charset="0"/>
              </a:rPr>
              <a:t> </a:t>
            </a:r>
            <a:r>
              <a:rPr lang="en-US" altLang="en-US" sz="2800" b="1" err="1">
                <a:latin typeface="Times New Roman" pitchFamily="18" charset="0"/>
              </a:rPr>
              <a:t>viên</a:t>
            </a:r>
            <a:r>
              <a:rPr lang="en-US" altLang="en-US" sz="2800" b="1">
                <a:latin typeface="Times New Roman" pitchFamily="18" charset="0"/>
              </a:rPr>
              <a:t> </a:t>
            </a:r>
            <a:r>
              <a:rPr lang="en-US" altLang="en-US" sz="2800" b="1" err="1">
                <a:latin typeface="Times New Roman" pitchFamily="18" charset="0"/>
              </a:rPr>
              <a:t>khác</a:t>
            </a:r>
            <a:endParaRPr lang="en-US" altLang="en-US" sz="2800" b="1">
              <a:latin typeface="Times New Roman" pitchFamily="18" charset="0"/>
            </a:endParaRPr>
          </a:p>
          <a:p>
            <a:pPr marL="0" indent="0" algn="just" eaLnBrk="1" hangingPunct="1">
              <a:spcBef>
                <a:spcPts val="0"/>
              </a:spcBef>
              <a:spcAft>
                <a:spcPts val="0"/>
              </a:spcAft>
              <a:buClr>
                <a:schemeClr val="tx1"/>
              </a:buClr>
              <a:buFontTx/>
              <a:buNone/>
              <a:defRPr/>
            </a:pPr>
            <a:r>
              <a:rPr lang="en-US" altLang="en-US" sz="2800" b="1">
                <a:latin typeface="Times New Roman" pitchFamily="18" charset="0"/>
              </a:rPr>
              <a:t>	- </a:t>
            </a:r>
            <a:r>
              <a:rPr lang="en-US" altLang="en-US" sz="2800" err="1">
                <a:latin typeface="Times New Roman" pitchFamily="18" charset="0"/>
              </a:rPr>
              <a:t>Đánh</a:t>
            </a:r>
            <a:r>
              <a:rPr lang="en-US" altLang="en-US" sz="2800">
                <a:latin typeface="Times New Roman" pitchFamily="18" charset="0"/>
              </a:rPr>
              <a:t> </a:t>
            </a:r>
            <a:r>
              <a:rPr lang="en-US" altLang="en-US" sz="2800" err="1">
                <a:latin typeface="Times New Roman" pitchFamily="18" charset="0"/>
              </a:rPr>
              <a:t>giá</a:t>
            </a:r>
            <a:r>
              <a:rPr lang="en-US" altLang="en-US" sz="2800">
                <a:latin typeface="Times New Roman" pitchFamily="18" charset="0"/>
              </a:rPr>
              <a:t> </a:t>
            </a:r>
            <a:r>
              <a:rPr lang="en-US" altLang="en-US" sz="2800" err="1">
                <a:latin typeface="Times New Roman" pitchFamily="18" charset="0"/>
              </a:rPr>
              <a:t>các</a:t>
            </a:r>
            <a:r>
              <a:rPr lang="en-US" altLang="en-US" sz="2800">
                <a:latin typeface="Times New Roman" pitchFamily="18" charset="0"/>
              </a:rPr>
              <a:t> </a:t>
            </a:r>
            <a:r>
              <a:rPr lang="en-US" altLang="en-US" sz="2800" err="1">
                <a:latin typeface="Times New Roman" pitchFamily="18" charset="0"/>
              </a:rPr>
              <a:t>tiêu</a:t>
            </a:r>
            <a:r>
              <a:rPr lang="en-US" altLang="en-US" sz="2800">
                <a:latin typeface="Times New Roman" pitchFamily="18" charset="0"/>
              </a:rPr>
              <a:t> </a:t>
            </a:r>
            <a:r>
              <a:rPr lang="en-US" altLang="en-US" sz="2800" err="1">
                <a:latin typeface="Times New Roman" pitchFamily="18" charset="0"/>
              </a:rPr>
              <a:t>chí</a:t>
            </a:r>
            <a:r>
              <a:rPr lang="en-US" altLang="en-US" sz="2800">
                <a:latin typeface="Times New Roman" pitchFamily="18" charset="0"/>
              </a:rPr>
              <a:t> </a:t>
            </a:r>
            <a:r>
              <a:rPr lang="en-US" altLang="en-US" sz="2800" err="1">
                <a:latin typeface="Times New Roman" pitchFamily="18" charset="0"/>
              </a:rPr>
              <a:t>được</a:t>
            </a:r>
            <a:r>
              <a:rPr lang="en-US" altLang="en-US" sz="2800">
                <a:latin typeface="Times New Roman" pitchFamily="18" charset="0"/>
              </a:rPr>
              <a:t> </a:t>
            </a:r>
            <a:r>
              <a:rPr lang="vi-VN" altLang="en-US" sz="2800">
                <a:latin typeface="Times New Roman" pitchFamily="18" charset="0"/>
              </a:rPr>
              <a:t>phân công</a:t>
            </a:r>
            <a:r>
              <a:rPr lang="en-US" altLang="en-US" sz="2800">
                <a:latin typeface="Times New Roman" pitchFamily="18" charset="0"/>
              </a:rPr>
              <a:t>.</a:t>
            </a:r>
          </a:p>
          <a:p>
            <a:pPr marL="0" indent="0" algn="just" eaLnBrk="1" hangingPunct="1">
              <a:spcBef>
                <a:spcPts val="0"/>
              </a:spcBef>
              <a:spcAft>
                <a:spcPts val="0"/>
              </a:spcAft>
              <a:buClr>
                <a:schemeClr val="tx1"/>
              </a:buClr>
              <a:buFontTx/>
              <a:buNone/>
              <a:defRPr/>
            </a:pPr>
            <a:r>
              <a:rPr lang="en-US" altLang="en-US" sz="2800">
                <a:latin typeface="Times New Roman" pitchFamily="18" charset="0"/>
              </a:rPr>
              <a:t>	- </a:t>
            </a:r>
            <a:r>
              <a:rPr lang="en-US" altLang="en-US" sz="2800" err="1">
                <a:latin typeface="Times New Roman" pitchFamily="18" charset="0"/>
              </a:rPr>
              <a:t>Dự</a:t>
            </a:r>
            <a:r>
              <a:rPr lang="en-US" altLang="en-US" sz="2800">
                <a:latin typeface="Times New Roman" pitchFamily="18" charset="0"/>
              </a:rPr>
              <a:t> </a:t>
            </a:r>
            <a:r>
              <a:rPr lang="en-US" altLang="en-US" sz="2800" err="1">
                <a:latin typeface="Times New Roman" pitchFamily="18" charset="0"/>
              </a:rPr>
              <a:t>thảo</a:t>
            </a:r>
            <a:r>
              <a:rPr lang="en-US" altLang="en-US" sz="2800">
                <a:latin typeface="Times New Roman" pitchFamily="18" charset="0"/>
              </a:rPr>
              <a:t> </a:t>
            </a:r>
            <a:r>
              <a:rPr lang="en-US" altLang="en-US" sz="2800" err="1">
                <a:latin typeface="Times New Roman" pitchFamily="18" charset="0"/>
              </a:rPr>
              <a:t>các</a:t>
            </a:r>
            <a:r>
              <a:rPr lang="en-US" altLang="en-US" sz="2800">
                <a:latin typeface="Times New Roman" pitchFamily="18" charset="0"/>
              </a:rPr>
              <a:t> </a:t>
            </a:r>
            <a:r>
              <a:rPr lang="en-US" altLang="en-US" sz="2800" err="1">
                <a:latin typeface="Times New Roman" pitchFamily="18" charset="0"/>
              </a:rPr>
              <a:t>báo</a:t>
            </a:r>
            <a:r>
              <a:rPr lang="en-US" altLang="en-US" sz="2800">
                <a:latin typeface="Times New Roman" pitchFamily="18" charset="0"/>
              </a:rPr>
              <a:t> </a:t>
            </a:r>
            <a:r>
              <a:rPr lang="en-US" altLang="en-US" sz="2800" err="1">
                <a:latin typeface="Times New Roman" pitchFamily="18" charset="0"/>
              </a:rPr>
              <a:t>cáo</a:t>
            </a:r>
            <a:r>
              <a:rPr lang="en-US" altLang="en-US" sz="2800">
                <a:latin typeface="Times New Roman" pitchFamily="18" charset="0"/>
              </a:rPr>
              <a:t> </a:t>
            </a:r>
            <a:r>
              <a:rPr lang="en-US" altLang="en-US" sz="2800" err="1">
                <a:latin typeface="Times New Roman" pitchFamily="18" charset="0"/>
              </a:rPr>
              <a:t>liên</a:t>
            </a:r>
            <a:r>
              <a:rPr lang="en-US" altLang="en-US" sz="2800">
                <a:latin typeface="Times New Roman" pitchFamily="18" charset="0"/>
              </a:rPr>
              <a:t> </a:t>
            </a:r>
            <a:r>
              <a:rPr lang="en-US" altLang="en-US" sz="2800" err="1">
                <a:latin typeface="Times New Roman" pitchFamily="18" charset="0"/>
              </a:rPr>
              <a:t>quan</a:t>
            </a:r>
            <a:r>
              <a:rPr lang="en-US" altLang="en-US" sz="2800">
                <a:latin typeface="Times New Roman" pitchFamily="18" charset="0"/>
              </a:rPr>
              <a:t> </a:t>
            </a:r>
            <a:r>
              <a:rPr lang="en-US" altLang="en-US" sz="2800" err="1">
                <a:latin typeface="Times New Roman" pitchFamily="18" charset="0"/>
              </a:rPr>
              <a:t>đến</a:t>
            </a:r>
            <a:r>
              <a:rPr lang="en-US" altLang="en-US" sz="2800">
                <a:latin typeface="Times New Roman" pitchFamily="18" charset="0"/>
              </a:rPr>
              <a:t> </a:t>
            </a:r>
            <a:r>
              <a:rPr lang="en-US" altLang="en-US" sz="2800" err="1">
                <a:latin typeface="Times New Roman" pitchFamily="18" charset="0"/>
              </a:rPr>
              <a:t>tiêu</a:t>
            </a:r>
            <a:r>
              <a:rPr lang="en-US" altLang="en-US" sz="2800">
                <a:latin typeface="Times New Roman" pitchFamily="18" charset="0"/>
              </a:rPr>
              <a:t> </a:t>
            </a:r>
            <a:r>
              <a:rPr lang="en-US" altLang="en-US" sz="2800" err="1">
                <a:latin typeface="Times New Roman" pitchFamily="18" charset="0"/>
              </a:rPr>
              <a:t>chí</a:t>
            </a:r>
            <a:r>
              <a:rPr lang="en-US" altLang="en-US" sz="2800">
                <a:latin typeface="Times New Roman" pitchFamily="18" charset="0"/>
              </a:rPr>
              <a:t> </a:t>
            </a:r>
            <a:r>
              <a:rPr lang="en-US" altLang="en-US" sz="2800" err="1">
                <a:latin typeface="Times New Roman" pitchFamily="18" charset="0"/>
              </a:rPr>
              <a:t>được</a:t>
            </a:r>
            <a:r>
              <a:rPr lang="en-US" altLang="en-US" sz="2800">
                <a:latin typeface="Times New Roman" pitchFamily="18" charset="0"/>
              </a:rPr>
              <a:t> </a:t>
            </a:r>
            <a:r>
              <a:rPr lang="en-US" altLang="en-US" sz="2800" err="1">
                <a:latin typeface="Times New Roman" pitchFamily="18" charset="0"/>
              </a:rPr>
              <a:t>giao</a:t>
            </a:r>
            <a:r>
              <a:rPr lang="en-US" altLang="en-US" sz="2800">
                <a:latin typeface="Times New Roman" pitchFamily="18" charset="0"/>
              </a:rPr>
              <a:t> </a:t>
            </a:r>
            <a:r>
              <a:rPr lang="en-US" altLang="en-US" sz="2800" err="1">
                <a:latin typeface="Times New Roman" pitchFamily="18" charset="0"/>
              </a:rPr>
              <a:t>đánh</a:t>
            </a:r>
            <a:r>
              <a:rPr lang="en-US" altLang="en-US" sz="2800">
                <a:latin typeface="Times New Roman" pitchFamily="18" charset="0"/>
              </a:rPr>
              <a:t> </a:t>
            </a:r>
            <a:r>
              <a:rPr lang="en-US" altLang="en-US" sz="2800" err="1">
                <a:latin typeface="Times New Roman" pitchFamily="18" charset="0"/>
              </a:rPr>
              <a:t>giá</a:t>
            </a:r>
            <a:r>
              <a:rPr lang="en-US" altLang="en-US" sz="2800">
                <a:latin typeface="Times New Roman" pitchFamily="18" charset="0"/>
              </a:rPr>
              <a: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bg>
      <p:bgPr>
        <a:gradFill>
          <a:gsLst>
            <a:gs pos="0">
              <a:srgbClr val="E6DCAC"/>
            </a:gs>
            <a:gs pos="12000">
              <a:srgbClr val="E6D78A"/>
            </a:gs>
            <a:gs pos="30000">
              <a:srgbClr val="C7AC4C"/>
            </a:gs>
            <a:gs pos="45000">
              <a:srgbClr val="E6D78A"/>
            </a:gs>
            <a:gs pos="77000">
              <a:srgbClr val="C7AC4C"/>
            </a:gs>
            <a:gs pos="100000">
              <a:srgbClr val="E6DCAC"/>
            </a:gs>
          </a:gsLst>
          <a:lin ang="5400000" scaled="0"/>
        </a:gradFill>
        <a:effectLst/>
      </p:bgPr>
    </p:bg>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457200" y="762000"/>
            <a:ext cx="8305800" cy="4800600"/>
          </a:xfrm>
        </p:spPr>
        <p:txBody>
          <a:bodyPr/>
          <a:lstStyle/>
          <a:p>
            <a:pPr marL="0" indent="0" algn="ctr" eaLnBrk="1" hangingPunct="1">
              <a:buNone/>
            </a:pPr>
            <a:r>
              <a:rPr lang="en-US" altLang="en-US" sz="2800" b="1" dirty="0">
                <a:solidFill>
                  <a:srgbClr val="FF3300"/>
                </a:solidFill>
                <a:latin typeface="Times New Roman" panose="02020603050405020304" pitchFamily="18" charset="0"/>
                <a:cs typeface="Times New Roman" panose="02020603050405020304" pitchFamily="18" charset="0"/>
              </a:rPr>
              <a:t>MỘT SỐ VẤN ĐỀ CẦN LƯU Ý</a:t>
            </a:r>
          </a:p>
          <a:p>
            <a:pPr marL="609600" indent="-609600" eaLnBrk="1" hangingPunct="1">
              <a:buFontTx/>
              <a:buAutoNum type="arabicPeriod"/>
            </a:pPr>
            <a:r>
              <a:rPr lang="en-US" altLang="en-US" sz="2800" dirty="0" err="1">
                <a:solidFill>
                  <a:srgbClr val="0000CC"/>
                </a:solidFill>
                <a:latin typeface="Times New Roman" panose="02020603050405020304" pitchFamily="18" charset="0"/>
                <a:cs typeface="Times New Roman" panose="02020603050405020304" pitchFamily="18" charset="0"/>
              </a:rPr>
              <a:t>Chuẩn</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bị</a:t>
            </a:r>
            <a:r>
              <a:rPr lang="en-US" altLang="en-US" sz="2800" dirty="0">
                <a:solidFill>
                  <a:srgbClr val="0000CC"/>
                </a:solidFill>
                <a:latin typeface="Times New Roman" panose="02020603050405020304" pitchFamily="18" charset="0"/>
                <a:cs typeface="Times New Roman" panose="02020603050405020304" pitchFamily="18" charset="0"/>
              </a:rPr>
              <a:t>:</a:t>
            </a:r>
          </a:p>
          <a:p>
            <a:pPr marL="609600" indent="-609600" eaLnBrk="1" hangingPunct="1">
              <a:buFontTx/>
              <a:buNone/>
            </a:pPr>
            <a:r>
              <a:rPr lang="en-US" altLang="en-US" sz="2800" dirty="0">
                <a:solidFill>
                  <a:srgbClr val="0000CC"/>
                </a:solidFill>
                <a:latin typeface="Times New Roman" panose="02020603050405020304" pitchFamily="18" charset="0"/>
                <a:cs typeface="Times New Roman" panose="02020603050405020304" pitchFamily="18" charset="0"/>
              </a:rPr>
              <a:t>	- </a:t>
            </a:r>
            <a:r>
              <a:rPr lang="en-US" altLang="en-US" sz="2800" dirty="0" err="1">
                <a:solidFill>
                  <a:srgbClr val="0000CC"/>
                </a:solidFill>
                <a:latin typeface="Times New Roman" panose="02020603050405020304" pitchFamily="18" charset="0"/>
                <a:cs typeface="Times New Roman" panose="02020603050405020304" pitchFamily="18" charset="0"/>
              </a:rPr>
              <a:t>Thảo</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luận</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kỹ</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với</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đoàn</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về</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những</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điểm</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chưa</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rõ</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những</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vấn</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đề</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khó</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trong</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Báo</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cáo</a:t>
            </a:r>
            <a:r>
              <a:rPr lang="en-US" altLang="en-US" sz="2800" dirty="0">
                <a:solidFill>
                  <a:srgbClr val="0000CC"/>
                </a:solidFill>
                <a:latin typeface="Times New Roman" panose="02020603050405020304" pitchFamily="18" charset="0"/>
                <a:cs typeface="Times New Roman" panose="02020603050405020304" pitchFamily="18" charset="0"/>
              </a:rPr>
              <a:t> TĐG.</a:t>
            </a:r>
          </a:p>
          <a:p>
            <a:pPr marL="609600" indent="-609600" eaLnBrk="1" hangingPunct="1">
              <a:buFont typeface="Wingdings" pitchFamily="2" charset="2"/>
              <a:buNone/>
            </a:pPr>
            <a:r>
              <a:rPr lang="en-US" altLang="en-US" sz="2800" dirty="0">
                <a:solidFill>
                  <a:srgbClr val="0000CC"/>
                </a:solidFill>
                <a:latin typeface="Times New Roman" panose="02020603050405020304" pitchFamily="18" charset="0"/>
                <a:cs typeface="Times New Roman" panose="02020603050405020304" pitchFamily="18" charset="0"/>
              </a:rPr>
              <a:t>	- </a:t>
            </a:r>
            <a:r>
              <a:rPr lang="en-US" altLang="en-US" sz="2800" dirty="0" err="1">
                <a:solidFill>
                  <a:srgbClr val="0000CC"/>
                </a:solidFill>
                <a:latin typeface="Times New Roman" panose="02020603050405020304" pitchFamily="18" charset="0"/>
                <a:cs typeface="Times New Roman" panose="02020603050405020304" pitchFamily="18" charset="0"/>
              </a:rPr>
              <a:t>Xác</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định</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rõ</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những</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công</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việc</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sẽ</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thực</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hiện</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khi</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đến</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tr</a:t>
            </a:r>
            <a:r>
              <a:rPr lang="vi-VN" altLang="en-US" sz="2800" dirty="0">
                <a:solidFill>
                  <a:srgbClr val="0000CC"/>
                </a:solidFill>
                <a:latin typeface="Times New Roman" panose="02020603050405020304" pitchFamily="18" charset="0"/>
                <a:cs typeface="Times New Roman" panose="02020603050405020304" pitchFamily="18" charset="0"/>
              </a:rPr>
              <a:t>ư</a:t>
            </a:r>
            <a:r>
              <a:rPr lang="en-US" altLang="en-US" sz="2800" dirty="0" err="1">
                <a:solidFill>
                  <a:srgbClr val="0000CC"/>
                </a:solidFill>
                <a:latin typeface="Times New Roman" panose="02020603050405020304" pitchFamily="18" charset="0"/>
                <a:cs typeface="Times New Roman" panose="02020603050405020304" pitchFamily="18" charset="0"/>
              </a:rPr>
              <a:t>ờng</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đối</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tượng</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nội</a:t>
            </a:r>
            <a:r>
              <a:rPr lang="en-US" altLang="en-US" sz="2800" dirty="0">
                <a:solidFill>
                  <a:srgbClr val="0000CC"/>
                </a:solidFill>
                <a:latin typeface="Times New Roman" panose="02020603050405020304" pitchFamily="18" charset="0"/>
                <a:cs typeface="Times New Roman" panose="02020603050405020304" pitchFamily="18" charset="0"/>
              </a:rPr>
              <a:t> dung </a:t>
            </a:r>
            <a:r>
              <a:rPr lang="en-US" altLang="en-US" sz="2800" dirty="0" err="1">
                <a:solidFill>
                  <a:srgbClr val="0000CC"/>
                </a:solidFill>
                <a:latin typeface="Times New Roman" panose="02020603050405020304" pitchFamily="18" charset="0"/>
                <a:cs typeface="Times New Roman" panose="02020603050405020304" pitchFamily="18" charset="0"/>
              </a:rPr>
              <a:t>phỏng</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vấn</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hoạt</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động</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cần</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quan</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sát</a:t>
            </a:r>
            <a:r>
              <a:rPr lang="en-US" altLang="en-US" sz="2800" dirty="0">
                <a:solidFill>
                  <a:srgbClr val="0000CC"/>
                </a:solidFill>
                <a:latin typeface="Times New Roman" panose="02020603050405020304" pitchFamily="18" charset="0"/>
                <a:cs typeface="Times New Roman" panose="02020603050405020304" pitchFamily="18" charset="0"/>
              </a:rPr>
              <a:t>; minh </a:t>
            </a:r>
            <a:r>
              <a:rPr lang="en-US" altLang="en-US" sz="2800" dirty="0" err="1">
                <a:solidFill>
                  <a:srgbClr val="0000CC"/>
                </a:solidFill>
                <a:latin typeface="Times New Roman" panose="02020603050405020304" pitchFamily="18" charset="0"/>
                <a:cs typeface="Times New Roman" panose="02020603050405020304" pitchFamily="18" charset="0"/>
              </a:rPr>
              <a:t>chứng</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cần</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kiểm</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tra</a:t>
            </a:r>
            <a:r>
              <a:rPr lang="en-US" altLang="en-US" sz="2800" dirty="0">
                <a:solidFill>
                  <a:srgbClr val="0000CC"/>
                </a:solidFill>
                <a:latin typeface="Times New Roman" panose="02020603050405020304" pitchFamily="18" charset="0"/>
                <a:cs typeface="Times New Roman" panose="02020603050405020304" pitchFamily="18" charset="0"/>
              </a:rPr>
              <a:t> …).</a:t>
            </a:r>
          </a:p>
          <a:p>
            <a:pPr marL="609600" indent="-609600" eaLnBrk="1" hangingPunct="1">
              <a:buNone/>
            </a:pPr>
            <a:r>
              <a:rPr lang="en-US" altLang="en-US" sz="2800" dirty="0" err="1">
                <a:solidFill>
                  <a:srgbClr val="FF0000"/>
                </a:solidFill>
                <a:latin typeface="Times New Roman" pitchFamily="18" charset="0"/>
              </a:rPr>
              <a:t>Ghi</a:t>
            </a:r>
            <a:r>
              <a:rPr lang="en-US" altLang="en-US" sz="2800" dirty="0">
                <a:solidFill>
                  <a:srgbClr val="FF0000"/>
                </a:solidFill>
                <a:latin typeface="Times New Roman" pitchFamily="18" charset="0"/>
              </a:rPr>
              <a:t> </a:t>
            </a:r>
            <a:r>
              <a:rPr lang="en-US" altLang="en-US" sz="2800" dirty="0" err="1">
                <a:solidFill>
                  <a:srgbClr val="FF0000"/>
                </a:solidFill>
                <a:latin typeface="Times New Roman" pitchFamily="18" charset="0"/>
              </a:rPr>
              <a:t>lại</a:t>
            </a:r>
            <a:r>
              <a:rPr lang="en-US" altLang="en-US" sz="2800" dirty="0">
                <a:solidFill>
                  <a:srgbClr val="FF0000"/>
                </a:solidFill>
                <a:latin typeface="Times New Roman" pitchFamily="18" charset="0"/>
              </a:rPr>
              <a:t> </a:t>
            </a:r>
            <a:r>
              <a:rPr lang="en-US" altLang="en-US" sz="2800" dirty="0" err="1">
                <a:solidFill>
                  <a:srgbClr val="FF0000"/>
                </a:solidFill>
                <a:latin typeface="Times New Roman" pitchFamily="18" charset="0"/>
              </a:rPr>
              <a:t>ảnh</a:t>
            </a:r>
            <a:r>
              <a:rPr lang="en-US" altLang="en-US" sz="2800" dirty="0">
                <a:solidFill>
                  <a:srgbClr val="FF0000"/>
                </a:solidFill>
                <a:latin typeface="Times New Roman" pitchFamily="18" charset="0"/>
              </a:rPr>
              <a:t> </a:t>
            </a:r>
            <a:r>
              <a:rPr lang="en-US" altLang="en-US" sz="2800" dirty="0" err="1">
                <a:solidFill>
                  <a:srgbClr val="FF0000"/>
                </a:solidFill>
                <a:latin typeface="Times New Roman" pitchFamily="18" charset="0"/>
              </a:rPr>
              <a:t>làm</a:t>
            </a:r>
            <a:r>
              <a:rPr lang="en-US" altLang="en-US" sz="2800" dirty="0">
                <a:solidFill>
                  <a:srgbClr val="FF0000"/>
                </a:solidFill>
                <a:latin typeface="Times New Roman" pitchFamily="18" charset="0"/>
              </a:rPr>
              <a:t> </a:t>
            </a:r>
            <a:r>
              <a:rPr lang="en-US" altLang="en-US" sz="2800" dirty="0" err="1">
                <a:solidFill>
                  <a:srgbClr val="FF0000"/>
                </a:solidFill>
                <a:latin typeface="Times New Roman" pitchFamily="18" charset="0"/>
              </a:rPr>
              <a:t>việc</a:t>
            </a:r>
            <a:r>
              <a:rPr lang="en-US" altLang="en-US" sz="2800" dirty="0">
                <a:solidFill>
                  <a:srgbClr val="FF0000"/>
                </a:solidFill>
                <a:latin typeface="Times New Roman" pitchFamily="18" charset="0"/>
              </a:rPr>
              <a:t> </a:t>
            </a:r>
            <a:r>
              <a:rPr lang="en-US" altLang="en-US" sz="2800" dirty="0" err="1">
                <a:solidFill>
                  <a:srgbClr val="FF0000"/>
                </a:solidFill>
                <a:latin typeface="Times New Roman" pitchFamily="18" charset="0"/>
              </a:rPr>
              <a:t>của</a:t>
            </a:r>
            <a:r>
              <a:rPr lang="en-US" altLang="en-US" sz="2800" dirty="0">
                <a:solidFill>
                  <a:srgbClr val="FF0000"/>
                </a:solidFill>
                <a:latin typeface="Times New Roman" pitchFamily="18" charset="0"/>
              </a:rPr>
              <a:t> </a:t>
            </a:r>
            <a:r>
              <a:rPr lang="en-US" altLang="en-US" sz="2800" dirty="0" err="1">
                <a:solidFill>
                  <a:srgbClr val="FF0000"/>
                </a:solidFill>
                <a:latin typeface="Times New Roman" pitchFamily="18" charset="0"/>
              </a:rPr>
              <a:t>đoàn</a:t>
            </a:r>
            <a:r>
              <a:rPr lang="en-US" altLang="en-US" sz="2800" dirty="0">
                <a:solidFill>
                  <a:srgbClr val="FF0000"/>
                </a:solidFill>
                <a:latin typeface="Times New Roman" pitchFamily="18" charset="0"/>
              </a:rPr>
              <a:t>, </a:t>
            </a:r>
            <a:r>
              <a:rPr lang="en-US" altLang="en-US" sz="2800" dirty="0" err="1">
                <a:solidFill>
                  <a:srgbClr val="FF0000"/>
                </a:solidFill>
                <a:latin typeface="Times New Roman" pitchFamily="18" charset="0"/>
              </a:rPr>
              <a:t>trường</a:t>
            </a:r>
            <a:r>
              <a:rPr lang="en-US" altLang="en-US" sz="2800" dirty="0">
                <a:solidFill>
                  <a:srgbClr val="FF0000"/>
                </a:solidFill>
                <a:latin typeface="Times New Roman" pitchFamily="18" charset="0"/>
              </a:rPr>
              <a:t>.</a:t>
            </a:r>
          </a:p>
          <a:p>
            <a:pPr marL="609600" indent="-609600" eaLnBrk="1" hangingPunct="1">
              <a:buFont typeface="Wingdings" pitchFamily="2" charset="2"/>
              <a:buNone/>
            </a:pPr>
            <a:endParaRPr lang="en-US" altLang="en-US" sz="2800" dirty="0">
              <a:solidFill>
                <a:srgbClr val="0000CC"/>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gs>
            <a:gs pos="30000">
              <a:srgbClr val="C7AC4C"/>
            </a:gs>
            <a:gs pos="45000">
              <a:srgbClr val="E6D78A"/>
            </a:gs>
            <a:gs pos="77000">
              <a:srgbClr val="C7AC4C"/>
            </a:gs>
            <a:gs pos="100000">
              <a:srgbClr val="E6DCAC"/>
            </a:gs>
          </a:gsLst>
          <a:lin ang="5400000" scaled="0"/>
        </a:gradFill>
        <a:effectLst/>
      </p:bgPr>
    </p:bg>
    <p:spTree>
      <p:nvGrpSpPr>
        <p:cNvPr id="1" name=""/>
        <p:cNvGrpSpPr/>
        <p:nvPr/>
      </p:nvGrpSpPr>
      <p:grpSpPr>
        <a:xfrm>
          <a:off x="0" y="0"/>
          <a:ext cx="0" cy="0"/>
          <a:chOff x="0" y="0"/>
          <a:chExt cx="0" cy="0"/>
        </a:xfrm>
      </p:grpSpPr>
      <p:sp>
        <p:nvSpPr>
          <p:cNvPr id="21507" name="Content Placeholder 2"/>
          <p:cNvSpPr>
            <a:spLocks noGrp="1" noChangeArrowheads="1"/>
          </p:cNvSpPr>
          <p:nvPr>
            <p:ph idx="1"/>
          </p:nvPr>
        </p:nvSpPr>
        <p:spPr>
          <a:xfrm>
            <a:off x="381000" y="685800"/>
            <a:ext cx="8534400" cy="5486400"/>
          </a:xfrm>
        </p:spPr>
        <p:txBody>
          <a:bodyPr/>
          <a:lstStyle/>
          <a:p>
            <a:pPr marL="609600" indent="-609600" algn="just" eaLnBrk="1" hangingPunct="1">
              <a:buFont typeface="Wingdings" pitchFamily="2" charset="2"/>
              <a:buNone/>
            </a:pPr>
            <a:r>
              <a:rPr lang="en-US" altLang="en-US" dirty="0">
                <a:solidFill>
                  <a:srgbClr val="0000CC"/>
                </a:solidFill>
                <a:latin typeface="Times New Roman" panose="02020603050405020304" pitchFamily="18" charset="0"/>
                <a:cs typeface="Times New Roman" panose="02020603050405020304" pitchFamily="18" charset="0"/>
              </a:rPr>
              <a:t>2. </a:t>
            </a:r>
            <a:r>
              <a:rPr lang="en-US" altLang="en-US" dirty="0" err="1">
                <a:solidFill>
                  <a:srgbClr val="0000CC"/>
                </a:solidFill>
                <a:latin typeface="Times New Roman" panose="02020603050405020304" pitchFamily="18" charset="0"/>
                <a:cs typeface="Times New Roman" panose="02020603050405020304" pitchFamily="18" charset="0"/>
              </a:rPr>
              <a:t>Linh</a:t>
            </a:r>
            <a:r>
              <a:rPr lang="en-US" altLang="en-US" dirty="0">
                <a:solidFill>
                  <a:srgbClr val="0000CC"/>
                </a:solidFill>
                <a:latin typeface="Times New Roman" panose="02020603050405020304" pitchFamily="18" charset="0"/>
                <a:cs typeface="Times New Roman" panose="02020603050405020304" pitchFamily="18" charset="0"/>
              </a:rPr>
              <a:t> </a:t>
            </a:r>
            <a:r>
              <a:rPr lang="en-US" altLang="en-US" dirty="0" err="1">
                <a:solidFill>
                  <a:srgbClr val="0000CC"/>
                </a:solidFill>
                <a:latin typeface="Times New Roman" panose="02020603050405020304" pitchFamily="18" charset="0"/>
                <a:cs typeface="Times New Roman" panose="02020603050405020304" pitchFamily="18" charset="0"/>
              </a:rPr>
              <a:t>hoạt</a:t>
            </a:r>
            <a:r>
              <a:rPr lang="en-US" altLang="en-US" dirty="0">
                <a:solidFill>
                  <a:srgbClr val="0000CC"/>
                </a:solidFill>
                <a:latin typeface="Times New Roman" panose="02020603050405020304" pitchFamily="18" charset="0"/>
                <a:cs typeface="Times New Roman" panose="02020603050405020304" pitchFamily="18" charset="0"/>
              </a:rPr>
              <a:t> </a:t>
            </a:r>
            <a:r>
              <a:rPr lang="en-US" altLang="en-US" dirty="0" err="1">
                <a:solidFill>
                  <a:srgbClr val="0000CC"/>
                </a:solidFill>
                <a:latin typeface="Times New Roman" panose="02020603050405020304" pitchFamily="18" charset="0"/>
                <a:cs typeface="Times New Roman" panose="02020603050405020304" pitchFamily="18" charset="0"/>
              </a:rPr>
              <a:t>trong</a:t>
            </a:r>
            <a:r>
              <a:rPr lang="en-US" altLang="en-US" dirty="0">
                <a:solidFill>
                  <a:srgbClr val="0000CC"/>
                </a:solidFill>
                <a:latin typeface="Times New Roman" panose="02020603050405020304" pitchFamily="18" charset="0"/>
                <a:cs typeface="Times New Roman" panose="02020603050405020304" pitchFamily="18" charset="0"/>
              </a:rPr>
              <a:t> </a:t>
            </a:r>
            <a:r>
              <a:rPr lang="en-US" altLang="en-US" dirty="0" err="1">
                <a:solidFill>
                  <a:srgbClr val="0000CC"/>
                </a:solidFill>
                <a:latin typeface="Times New Roman" panose="02020603050405020304" pitchFamily="18" charset="0"/>
                <a:cs typeface="Times New Roman" panose="02020603050405020304" pitchFamily="18" charset="0"/>
              </a:rPr>
              <a:t>quá</a:t>
            </a:r>
            <a:r>
              <a:rPr lang="en-US" altLang="en-US" dirty="0">
                <a:solidFill>
                  <a:srgbClr val="0000CC"/>
                </a:solidFill>
                <a:latin typeface="Times New Roman" panose="02020603050405020304" pitchFamily="18" charset="0"/>
                <a:cs typeface="Times New Roman" panose="02020603050405020304" pitchFamily="18" charset="0"/>
              </a:rPr>
              <a:t> </a:t>
            </a:r>
            <a:r>
              <a:rPr lang="en-US" altLang="en-US" dirty="0" err="1">
                <a:solidFill>
                  <a:srgbClr val="0000CC"/>
                </a:solidFill>
                <a:latin typeface="Times New Roman" panose="02020603050405020304" pitchFamily="18" charset="0"/>
                <a:cs typeface="Times New Roman" panose="02020603050405020304" pitchFamily="18" charset="0"/>
              </a:rPr>
              <a:t>trình</a:t>
            </a:r>
            <a:r>
              <a:rPr lang="en-US" altLang="en-US" dirty="0">
                <a:solidFill>
                  <a:srgbClr val="0000CC"/>
                </a:solidFill>
                <a:latin typeface="Times New Roman" panose="02020603050405020304" pitchFamily="18" charset="0"/>
                <a:cs typeface="Times New Roman" panose="02020603050405020304" pitchFamily="18" charset="0"/>
              </a:rPr>
              <a:t> </a:t>
            </a:r>
            <a:r>
              <a:rPr lang="en-US" altLang="en-US" dirty="0" err="1">
                <a:solidFill>
                  <a:srgbClr val="0000CC"/>
                </a:solidFill>
                <a:latin typeface="Times New Roman" panose="02020603050405020304" pitchFamily="18" charset="0"/>
                <a:cs typeface="Times New Roman" panose="02020603050405020304" pitchFamily="18" charset="0"/>
              </a:rPr>
              <a:t>làm</a:t>
            </a:r>
            <a:r>
              <a:rPr lang="en-US" altLang="en-US" dirty="0">
                <a:solidFill>
                  <a:srgbClr val="0000CC"/>
                </a:solidFill>
                <a:latin typeface="Times New Roman" panose="02020603050405020304" pitchFamily="18" charset="0"/>
                <a:cs typeface="Times New Roman" panose="02020603050405020304" pitchFamily="18" charset="0"/>
              </a:rPr>
              <a:t> </a:t>
            </a:r>
            <a:r>
              <a:rPr lang="en-US" altLang="en-US" dirty="0" err="1">
                <a:solidFill>
                  <a:srgbClr val="0000CC"/>
                </a:solidFill>
                <a:latin typeface="Times New Roman" panose="02020603050405020304" pitchFamily="18" charset="0"/>
                <a:cs typeface="Times New Roman" panose="02020603050405020304" pitchFamily="18" charset="0"/>
              </a:rPr>
              <a:t>việc</a:t>
            </a:r>
            <a:r>
              <a:rPr lang="en-US" altLang="en-US" dirty="0">
                <a:solidFill>
                  <a:srgbClr val="0000CC"/>
                </a:solidFill>
                <a:latin typeface="Times New Roman" panose="02020603050405020304" pitchFamily="18" charset="0"/>
                <a:cs typeface="Times New Roman" panose="02020603050405020304" pitchFamily="18" charset="0"/>
              </a:rPr>
              <a:t> </a:t>
            </a:r>
            <a:r>
              <a:rPr lang="en-US" altLang="en-US" dirty="0" err="1">
                <a:solidFill>
                  <a:srgbClr val="0000CC"/>
                </a:solidFill>
                <a:latin typeface="Times New Roman" panose="02020603050405020304" pitchFamily="18" charset="0"/>
                <a:cs typeface="Times New Roman" panose="02020603050405020304" pitchFamily="18" charset="0"/>
              </a:rPr>
              <a:t>để</a:t>
            </a:r>
            <a:r>
              <a:rPr lang="en-US" altLang="en-US" dirty="0">
                <a:solidFill>
                  <a:srgbClr val="0000CC"/>
                </a:solidFill>
                <a:latin typeface="Times New Roman" panose="02020603050405020304" pitchFamily="18" charset="0"/>
                <a:cs typeface="Times New Roman" panose="02020603050405020304" pitchFamily="18" charset="0"/>
              </a:rPr>
              <a:t> </a:t>
            </a:r>
            <a:r>
              <a:rPr lang="en-US" altLang="en-US" dirty="0" err="1">
                <a:solidFill>
                  <a:srgbClr val="0000CC"/>
                </a:solidFill>
                <a:latin typeface="Times New Roman" panose="02020603050405020304" pitchFamily="18" charset="0"/>
                <a:cs typeface="Times New Roman" panose="02020603050405020304" pitchFamily="18" charset="0"/>
              </a:rPr>
              <a:t>bảo</a:t>
            </a:r>
            <a:r>
              <a:rPr lang="en-US" altLang="en-US" dirty="0">
                <a:solidFill>
                  <a:srgbClr val="0000CC"/>
                </a:solidFill>
                <a:latin typeface="Times New Roman" panose="02020603050405020304" pitchFamily="18" charset="0"/>
                <a:cs typeface="Times New Roman" panose="02020603050405020304" pitchFamily="18" charset="0"/>
              </a:rPr>
              <a:t> </a:t>
            </a:r>
            <a:r>
              <a:rPr lang="en-US" altLang="en-US" dirty="0" err="1">
                <a:solidFill>
                  <a:srgbClr val="0000CC"/>
                </a:solidFill>
                <a:latin typeface="Times New Roman" panose="02020603050405020304" pitchFamily="18" charset="0"/>
                <a:cs typeface="Times New Roman" panose="02020603050405020304" pitchFamily="18" charset="0"/>
              </a:rPr>
              <a:t>đảm</a:t>
            </a:r>
            <a:r>
              <a:rPr lang="en-US" altLang="en-US" dirty="0">
                <a:solidFill>
                  <a:srgbClr val="0000CC"/>
                </a:solidFill>
                <a:latin typeface="Times New Roman" panose="02020603050405020304" pitchFamily="18" charset="0"/>
                <a:cs typeface="Times New Roman" panose="02020603050405020304" pitchFamily="18" charset="0"/>
              </a:rPr>
              <a:t> </a:t>
            </a:r>
            <a:r>
              <a:rPr lang="en-US" altLang="en-US" dirty="0" err="1">
                <a:solidFill>
                  <a:srgbClr val="0000CC"/>
                </a:solidFill>
                <a:latin typeface="Times New Roman" panose="02020603050405020304" pitchFamily="18" charset="0"/>
                <a:cs typeface="Times New Roman" panose="02020603050405020304" pitchFamily="18" charset="0"/>
              </a:rPr>
              <a:t>thời</a:t>
            </a:r>
            <a:r>
              <a:rPr lang="en-US" altLang="en-US" dirty="0">
                <a:solidFill>
                  <a:srgbClr val="0000CC"/>
                </a:solidFill>
                <a:latin typeface="Times New Roman" panose="02020603050405020304" pitchFamily="18" charset="0"/>
                <a:cs typeface="Times New Roman" panose="02020603050405020304" pitchFamily="18" charset="0"/>
              </a:rPr>
              <a:t> </a:t>
            </a:r>
            <a:r>
              <a:rPr lang="en-US" altLang="en-US" dirty="0" err="1">
                <a:solidFill>
                  <a:srgbClr val="0000CC"/>
                </a:solidFill>
                <a:latin typeface="Times New Roman" panose="02020603050405020304" pitchFamily="18" charset="0"/>
                <a:cs typeface="Times New Roman" panose="02020603050405020304" pitchFamily="18" charset="0"/>
              </a:rPr>
              <a:t>gian</a:t>
            </a:r>
            <a:r>
              <a:rPr lang="en-US" altLang="en-US" dirty="0">
                <a:solidFill>
                  <a:srgbClr val="0000CC"/>
                </a:solidFill>
                <a:latin typeface="Times New Roman" panose="02020603050405020304" pitchFamily="18" charset="0"/>
                <a:cs typeface="Times New Roman" panose="02020603050405020304" pitchFamily="18" charset="0"/>
              </a:rPr>
              <a:t> </a:t>
            </a:r>
            <a:r>
              <a:rPr lang="en-US" altLang="en-US" dirty="0" err="1">
                <a:solidFill>
                  <a:srgbClr val="0000CC"/>
                </a:solidFill>
                <a:latin typeface="Times New Roman" panose="02020603050405020304" pitchFamily="18" charset="0"/>
                <a:cs typeface="Times New Roman" panose="02020603050405020304" pitchFamily="18" charset="0"/>
              </a:rPr>
              <a:t>và</a:t>
            </a:r>
            <a:r>
              <a:rPr lang="en-US" altLang="en-US" dirty="0">
                <a:solidFill>
                  <a:srgbClr val="0000CC"/>
                </a:solidFill>
                <a:latin typeface="Times New Roman" panose="02020603050405020304" pitchFamily="18" charset="0"/>
                <a:cs typeface="Times New Roman" panose="02020603050405020304" pitchFamily="18" charset="0"/>
              </a:rPr>
              <a:t> </a:t>
            </a:r>
            <a:r>
              <a:rPr lang="en-US" altLang="en-US" dirty="0" err="1">
                <a:solidFill>
                  <a:srgbClr val="0000CC"/>
                </a:solidFill>
                <a:latin typeface="Times New Roman" panose="02020603050405020304" pitchFamily="18" charset="0"/>
                <a:cs typeface="Times New Roman" panose="02020603050405020304" pitchFamily="18" charset="0"/>
              </a:rPr>
              <a:t>hiệu</a:t>
            </a:r>
            <a:r>
              <a:rPr lang="en-US" altLang="en-US" dirty="0">
                <a:solidFill>
                  <a:srgbClr val="0000CC"/>
                </a:solidFill>
                <a:latin typeface="Times New Roman" panose="02020603050405020304" pitchFamily="18" charset="0"/>
                <a:cs typeface="Times New Roman" panose="02020603050405020304" pitchFamily="18" charset="0"/>
              </a:rPr>
              <a:t> </a:t>
            </a:r>
            <a:r>
              <a:rPr lang="en-US" altLang="en-US" dirty="0" err="1">
                <a:solidFill>
                  <a:srgbClr val="0000CC"/>
                </a:solidFill>
                <a:latin typeface="Times New Roman" panose="02020603050405020304" pitchFamily="18" charset="0"/>
                <a:cs typeface="Times New Roman" panose="02020603050405020304" pitchFamily="18" charset="0"/>
              </a:rPr>
              <a:t>quả</a:t>
            </a:r>
            <a:r>
              <a:rPr lang="en-US" altLang="en-US" dirty="0">
                <a:solidFill>
                  <a:srgbClr val="0000CC"/>
                </a:solidFill>
                <a:latin typeface="Times New Roman" panose="02020603050405020304" pitchFamily="18" charset="0"/>
                <a:cs typeface="Times New Roman" panose="02020603050405020304" pitchFamily="18" charset="0"/>
              </a:rPr>
              <a:t>.</a:t>
            </a:r>
            <a:endParaRPr lang="en-US" altLang="en-US" dirty="0">
              <a:solidFill>
                <a:srgbClr val="FF0000"/>
              </a:solidFill>
              <a:latin typeface="Times New Roman" panose="02020603050405020304" pitchFamily="18" charset="0"/>
              <a:cs typeface="Times New Roman" panose="02020603050405020304" pitchFamily="18" charset="0"/>
            </a:endParaRPr>
          </a:p>
          <a:p>
            <a:pPr marL="609600" indent="-609600" algn="just" eaLnBrk="1" hangingPunct="1">
              <a:buFontTx/>
              <a:buNone/>
            </a:pPr>
            <a:r>
              <a:rPr lang="pt-BR" altLang="en-US" dirty="0">
                <a:solidFill>
                  <a:srgbClr val="0000CC"/>
                </a:solidFill>
                <a:latin typeface="Times New Roman" panose="02020603050405020304" pitchFamily="18" charset="0"/>
                <a:cs typeface="Times New Roman" panose="02020603050405020304" pitchFamily="18" charset="0"/>
              </a:rPr>
              <a:t>3. </a:t>
            </a:r>
            <a:r>
              <a:rPr lang="en-US" altLang="en-US" dirty="0" err="1">
                <a:solidFill>
                  <a:srgbClr val="0000CC"/>
                </a:solidFill>
                <a:latin typeface="Times New Roman" pitchFamily="18" charset="0"/>
                <a:cs typeface="Times New Roman" pitchFamily="18" charset="0"/>
              </a:rPr>
              <a:t>Nghiêm</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túc</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khách</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quan</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trong</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đánh</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giá</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nhưng</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không</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nên</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cứng</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nhắc</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và</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máy</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móc</a:t>
            </a:r>
            <a:r>
              <a:rPr lang="en-US" altLang="en-US" dirty="0">
                <a:solidFill>
                  <a:srgbClr val="0000CC"/>
                </a:solidFill>
                <a:latin typeface="Times New Roman" pitchFamily="18" charset="0"/>
                <a:cs typeface="Times New Roman" pitchFamily="18" charset="0"/>
              </a:rPr>
              <a:t>.</a:t>
            </a:r>
            <a:endParaRPr lang="pt-BR" altLang="en-US" dirty="0">
              <a:solidFill>
                <a:srgbClr val="0000CC"/>
              </a:solidFill>
              <a:latin typeface="Times New Roman" pitchFamily="18" charset="0"/>
              <a:cs typeface="Times New Roman" pitchFamily="18" charset="0"/>
            </a:endParaRPr>
          </a:p>
          <a:p>
            <a:pPr marL="609600" indent="-609600" algn="just" eaLnBrk="1" hangingPunct="1">
              <a:buFontTx/>
              <a:buNone/>
            </a:pPr>
            <a:r>
              <a:rPr lang="pt-BR" altLang="en-US" dirty="0">
                <a:solidFill>
                  <a:srgbClr val="0000CC"/>
                </a:solidFill>
                <a:latin typeface="Times New Roman" pitchFamily="18" charset="0"/>
                <a:cs typeface="Times New Roman" pitchFamily="18" charset="0"/>
              </a:rPr>
              <a:t>4. Phấn đấu để </a:t>
            </a:r>
            <a:r>
              <a:rPr lang="en-US" altLang="en-US" dirty="0" err="1">
                <a:solidFill>
                  <a:srgbClr val="0000CC"/>
                </a:solidFill>
                <a:latin typeface="Times New Roman" pitchFamily="18" charset="0"/>
                <a:cs typeface="Times New Roman" pitchFamily="18" charset="0"/>
              </a:rPr>
              <a:t>đạt</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đến</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sự</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đồng</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thuận</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nội</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bộ</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của</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đoàn</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đánh</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giá</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và</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đoàn</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đánh</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giá</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với</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hội</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đồng</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tự</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đánh</a:t>
            </a:r>
            <a:r>
              <a:rPr lang="en-US" altLang="en-US" dirty="0">
                <a:solidFill>
                  <a:srgbClr val="0000CC"/>
                </a:solidFill>
                <a:latin typeface="Times New Roman" pitchFamily="18" charset="0"/>
                <a:cs typeface="Times New Roman" pitchFamily="18" charset="0"/>
              </a:rPr>
              <a:t> </a:t>
            </a:r>
            <a:r>
              <a:rPr lang="en-US" altLang="en-US" dirty="0" err="1">
                <a:solidFill>
                  <a:srgbClr val="0000CC"/>
                </a:solidFill>
                <a:latin typeface="Times New Roman" pitchFamily="18" charset="0"/>
                <a:cs typeface="Times New Roman" pitchFamily="18" charset="0"/>
              </a:rPr>
              <a:t>giá</a:t>
            </a:r>
            <a:r>
              <a:rPr lang="en-US" altLang="en-US" dirty="0">
                <a:solidFill>
                  <a:srgbClr val="0000CC"/>
                </a:solidFill>
                <a:latin typeface="Times New Roman" pitchFamily="18" charset="0"/>
                <a:cs typeface="Times New Roman" pitchFamily="18" charset="0"/>
              </a:rPr>
              <a:t>).</a:t>
            </a:r>
            <a:endParaRPr lang="en-US" altLang="en-US" b="1" dirty="0">
              <a:solidFill>
                <a:srgbClr val="0000CC"/>
              </a:solidFill>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gs>
            <a:gs pos="30000">
              <a:srgbClr val="C7AC4C"/>
            </a:gs>
            <a:gs pos="45000">
              <a:srgbClr val="E6D78A"/>
            </a:gs>
            <a:gs pos="77000">
              <a:srgbClr val="C7AC4C"/>
            </a:gs>
            <a:gs pos="100000">
              <a:srgbClr val="E6DCAC"/>
            </a:gs>
          </a:gsLst>
          <a:lin ang="5400000" scaled="0"/>
        </a:gradFill>
        <a:effectLst/>
      </p:bgPr>
    </p:bg>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76200" y="914400"/>
            <a:ext cx="8915400" cy="4525963"/>
          </a:xfrm>
        </p:spPr>
        <p:txBody>
          <a:bodyPr/>
          <a:lstStyle/>
          <a:p>
            <a:pPr marL="0" indent="0" algn="ctr" eaLnBrk="1" hangingPunct="1">
              <a:buNone/>
            </a:pPr>
            <a:r>
              <a:rPr lang="en-US" altLang="en-US" b="1" dirty="0" err="1">
                <a:solidFill>
                  <a:srgbClr val="FF0000"/>
                </a:solidFill>
                <a:latin typeface="Times New Roman" panose="02020603050405020304" pitchFamily="18" charset="0"/>
                <a:cs typeface="Times New Roman" panose="02020603050405020304" pitchFamily="18" charset="0"/>
              </a:rPr>
              <a:t>Phỏng</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vấn</a:t>
            </a:r>
            <a:endParaRPr lang="en-US" altLang="en-US" b="1" dirty="0">
              <a:solidFill>
                <a:srgbClr val="FF0000"/>
              </a:solidFill>
              <a:latin typeface="Times New Roman" panose="02020603050405020304" pitchFamily="18" charset="0"/>
              <a:cs typeface="Times New Roman" panose="02020603050405020304" pitchFamily="18" charset="0"/>
            </a:endParaRPr>
          </a:p>
          <a:p>
            <a:pPr eaLnBrk="1" hangingPunct="1"/>
            <a:r>
              <a:rPr lang="en-US" altLang="en-US" sz="2800" dirty="0" err="1">
                <a:solidFill>
                  <a:srgbClr val="0000CC"/>
                </a:solidFill>
                <a:latin typeface="Times New Roman" panose="02020603050405020304" pitchFamily="18" charset="0"/>
                <a:cs typeface="Times New Roman" panose="02020603050405020304" pitchFamily="18" charset="0"/>
              </a:rPr>
              <a:t>Sử</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dụng</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câu</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hỏi</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chuẩn</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bị</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sẵn</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một</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cách</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hợp</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lí</a:t>
            </a:r>
            <a:r>
              <a:rPr lang="en-US" altLang="en-US" sz="2800" dirty="0">
                <a:solidFill>
                  <a:srgbClr val="0000CC"/>
                </a:solidFill>
                <a:latin typeface="Times New Roman" panose="02020603050405020304" pitchFamily="18" charset="0"/>
                <a:cs typeface="Times New Roman" panose="02020603050405020304" pitchFamily="18" charset="0"/>
              </a:rPr>
              <a:t> ;</a:t>
            </a:r>
          </a:p>
          <a:p>
            <a:pPr eaLnBrk="1" hangingPunct="1"/>
            <a:r>
              <a:rPr lang="en-US" altLang="en-US" sz="2800" dirty="0" err="1">
                <a:solidFill>
                  <a:srgbClr val="0000CC"/>
                </a:solidFill>
                <a:latin typeface="Times New Roman" panose="02020603050405020304" pitchFamily="18" charset="0"/>
                <a:cs typeface="Times New Roman" panose="02020603050405020304" pitchFamily="18" charset="0"/>
              </a:rPr>
              <a:t>Dùng</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chính</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xác</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các</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câu</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hỏi</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đã</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viết</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trong</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phiếu</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phỏng</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vấn</a:t>
            </a:r>
            <a:r>
              <a:rPr lang="en-US" altLang="en-US" sz="2800" dirty="0">
                <a:solidFill>
                  <a:srgbClr val="0000CC"/>
                </a:solidFill>
                <a:latin typeface="Times New Roman" panose="02020603050405020304" pitchFamily="18" charset="0"/>
                <a:cs typeface="Times New Roman" panose="02020603050405020304" pitchFamily="18" charset="0"/>
              </a:rPr>
              <a:t>;</a:t>
            </a:r>
          </a:p>
          <a:p>
            <a:pPr eaLnBrk="1" hangingPunct="1"/>
            <a:r>
              <a:rPr lang="en-US" altLang="en-US" sz="2800" dirty="0" err="1">
                <a:solidFill>
                  <a:srgbClr val="0000CC"/>
                </a:solidFill>
                <a:latin typeface="Times New Roman" panose="02020603050405020304" pitchFamily="18" charset="0"/>
                <a:cs typeface="Times New Roman" panose="02020603050405020304" pitchFamily="18" charset="0"/>
              </a:rPr>
              <a:t>Tuân</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thủ</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trật</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tự</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câu</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hỏi</a:t>
            </a:r>
            <a:r>
              <a:rPr lang="en-US" altLang="en-US" sz="2800" dirty="0">
                <a:solidFill>
                  <a:srgbClr val="0000CC"/>
                </a:solidFill>
                <a:latin typeface="Times New Roman" panose="02020603050405020304" pitchFamily="18" charset="0"/>
                <a:cs typeface="Times New Roman" panose="02020603050405020304" pitchFamily="18" charset="0"/>
              </a:rPr>
              <a:t>;</a:t>
            </a:r>
          </a:p>
          <a:p>
            <a:pPr eaLnBrk="1" hangingPunct="1"/>
            <a:r>
              <a:rPr lang="en-US" altLang="en-US" sz="2800" dirty="0" err="1">
                <a:solidFill>
                  <a:srgbClr val="0000CC"/>
                </a:solidFill>
                <a:latin typeface="Times New Roman" panose="02020603050405020304" pitchFamily="18" charset="0"/>
                <a:cs typeface="Times New Roman" panose="02020603050405020304" pitchFamily="18" charset="0"/>
              </a:rPr>
              <a:t>Hỏi</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tất</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cả</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các</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câu</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hỏi</a:t>
            </a:r>
            <a:r>
              <a:rPr lang="en-US" altLang="en-US" sz="2800" dirty="0">
                <a:solidFill>
                  <a:srgbClr val="0000CC"/>
                </a:solidFill>
                <a:latin typeface="Times New Roman" panose="02020603050405020304" pitchFamily="18" charset="0"/>
                <a:cs typeface="Times New Roman" panose="02020603050405020304" pitchFamily="18" charset="0"/>
              </a:rPr>
              <a:t>;</a:t>
            </a:r>
          </a:p>
          <a:p>
            <a:pPr eaLnBrk="1" hangingPunct="1"/>
            <a:r>
              <a:rPr lang="en-US" altLang="en-US" sz="2800" dirty="0" err="1">
                <a:solidFill>
                  <a:srgbClr val="0000CC"/>
                </a:solidFill>
                <a:latin typeface="Times New Roman" panose="02020603050405020304" pitchFamily="18" charset="0"/>
                <a:cs typeface="Times New Roman" panose="02020603050405020304" pitchFamily="18" charset="0"/>
              </a:rPr>
              <a:t>Không</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tìm</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cách</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kết</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thúc</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giúp</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các</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câu</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của</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người</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trả</a:t>
            </a:r>
            <a:r>
              <a:rPr lang="en-US" altLang="en-US" sz="2800" dirty="0">
                <a:solidFill>
                  <a:srgbClr val="0000CC"/>
                </a:solidFill>
                <a:latin typeface="Times New Roman" panose="02020603050405020304" pitchFamily="18" charset="0"/>
                <a:cs typeface="Times New Roman" panose="02020603050405020304" pitchFamily="18" charset="0"/>
              </a:rPr>
              <a:t> </a:t>
            </a:r>
            <a:r>
              <a:rPr lang="en-US" altLang="en-US" sz="2800" dirty="0" err="1">
                <a:solidFill>
                  <a:srgbClr val="0000CC"/>
                </a:solidFill>
                <a:latin typeface="Times New Roman" panose="02020603050405020304" pitchFamily="18" charset="0"/>
                <a:cs typeface="Times New Roman" panose="02020603050405020304" pitchFamily="18" charset="0"/>
              </a:rPr>
              <a:t>lời</a:t>
            </a:r>
            <a:r>
              <a:rPr lang="en-US" altLang="en-US" sz="2800" dirty="0">
                <a:solidFill>
                  <a:srgbClr val="0000CC"/>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8747507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228600" y="1036637"/>
            <a:ext cx="8686800" cy="4525963"/>
          </a:xfrm>
        </p:spPr>
        <p:txBody>
          <a:bodyPr/>
          <a:lstStyle/>
          <a:p>
            <a:pPr algn="ctr" eaLnBrk="1" hangingPunct="1">
              <a:buFontTx/>
              <a:buNone/>
            </a:pPr>
            <a:r>
              <a:rPr lang="en-AU" altLang="en-US"/>
              <a:t>	</a:t>
            </a:r>
            <a:r>
              <a:rPr lang="en-AU" altLang="en-US">
                <a:solidFill>
                  <a:srgbClr val="0000FF"/>
                </a:solidFill>
              </a:rPr>
              <a:t> </a:t>
            </a:r>
            <a:r>
              <a:rPr lang="en-AU" altLang="en-US" b="1">
                <a:solidFill>
                  <a:srgbClr val="0000FF"/>
                </a:solidFill>
                <a:latin typeface="Times New Roman" panose="02020603050405020304" pitchFamily="18" charset="0"/>
                <a:cs typeface="Times New Roman" panose="02020603050405020304" pitchFamily="18" charset="0"/>
              </a:rPr>
              <a:t>Các yêu cầu khi quan sát</a:t>
            </a:r>
            <a:endParaRPr lang="en-AU" altLang="en-US" b="1">
              <a:latin typeface="Times New Roman" panose="02020603050405020304" pitchFamily="18" charset="0"/>
              <a:cs typeface="Times New Roman" panose="02020603050405020304" pitchFamily="18" charset="0"/>
            </a:endParaRPr>
          </a:p>
          <a:p>
            <a:pPr eaLnBrk="1" hangingPunct="1">
              <a:buFontTx/>
              <a:buNone/>
            </a:pPr>
            <a:r>
              <a:rPr lang="en-AU" altLang="en-US"/>
              <a:t>	</a:t>
            </a:r>
            <a:r>
              <a:rPr lang="en-AU" altLang="en-US">
                <a:latin typeface="Times New Roman" panose="02020603050405020304" pitchFamily="18" charset="0"/>
                <a:cs typeface="Times New Roman" panose="02020603050405020304" pitchFamily="18" charset="0"/>
              </a:rPr>
              <a:t>- Xác định rõ mục tiêu quan sát;</a:t>
            </a:r>
            <a:endParaRPr lang="en-US" altLang="en-US" b="1">
              <a:latin typeface="Times New Roman" panose="02020603050405020304" pitchFamily="18" charset="0"/>
              <a:cs typeface="Times New Roman" panose="02020603050405020304" pitchFamily="18" charset="0"/>
            </a:endParaRPr>
          </a:p>
          <a:p>
            <a:pPr eaLnBrk="1" hangingPunct="1">
              <a:buFontTx/>
              <a:buNone/>
            </a:pPr>
            <a:r>
              <a:rPr lang="en-AU" altLang="en-US">
                <a:latin typeface="Times New Roman" panose="02020603050405020304" pitchFamily="18" charset="0"/>
                <a:cs typeface="Times New Roman" panose="02020603050405020304" pitchFamily="18" charset="0"/>
              </a:rPr>
              <a:t>	- Xác định rõ tiêu chí, hoạt động cần quan sát;</a:t>
            </a:r>
            <a:endParaRPr lang="en-US" altLang="en-US" b="1">
              <a:latin typeface="Times New Roman" panose="02020603050405020304" pitchFamily="18" charset="0"/>
              <a:cs typeface="Times New Roman" panose="02020603050405020304" pitchFamily="18" charset="0"/>
            </a:endParaRPr>
          </a:p>
          <a:p>
            <a:pPr eaLnBrk="1" hangingPunct="1">
              <a:buFontTx/>
              <a:buNone/>
            </a:pPr>
            <a:r>
              <a:rPr lang="en-AU" altLang="en-US">
                <a:latin typeface="Times New Roman" panose="02020603050405020304" pitchFamily="18" charset="0"/>
                <a:cs typeface="Times New Roman" panose="02020603050405020304" pitchFamily="18" charset="0"/>
              </a:rPr>
              <a:t>	- Xác định rõ thời điểm quan sát;</a:t>
            </a:r>
            <a:endParaRPr lang="en-US" altLang="en-US" b="1">
              <a:latin typeface="Times New Roman" panose="02020603050405020304" pitchFamily="18" charset="0"/>
              <a:cs typeface="Times New Roman" panose="02020603050405020304" pitchFamily="18" charset="0"/>
            </a:endParaRPr>
          </a:p>
          <a:p>
            <a:pPr eaLnBrk="1" hangingPunct="1">
              <a:buFontTx/>
              <a:buNone/>
            </a:pPr>
            <a:r>
              <a:rPr lang="en-AU" altLang="en-US">
                <a:latin typeface="Times New Roman" panose="02020603050405020304" pitchFamily="18" charset="0"/>
                <a:cs typeface="Times New Roman" panose="02020603050405020304" pitchFamily="18" charset="0"/>
              </a:rPr>
              <a:t>	- Ghi chép đầy đủ những gì nhìn thấy.</a:t>
            </a:r>
            <a:endParaRPr lang="en-US" alt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9838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533400" y="381000"/>
            <a:ext cx="8229600" cy="6324600"/>
          </a:xfrm>
        </p:spPr>
        <p:txBody>
          <a:bodyPr/>
          <a:lstStyle/>
          <a:p>
            <a:pPr marL="0" indent="0" algn="ctr" eaLnBrk="1" hangingPunct="1">
              <a:spcAft>
                <a:spcPct val="20000"/>
              </a:spcAft>
              <a:buClr>
                <a:srgbClr val="000000"/>
              </a:buClr>
              <a:buNone/>
            </a:pPr>
            <a:r>
              <a:rPr lang="pt-BR" altLang="en-US" sz="2800" b="1" dirty="0">
                <a:solidFill>
                  <a:srgbClr val="FF0000"/>
                </a:solidFill>
                <a:latin typeface="Times New Roman" pitchFamily="18" charset="0"/>
              </a:rPr>
              <a:t>Dự thảo Báo cáo đánh giá ngoài</a:t>
            </a:r>
            <a:endParaRPr lang="pt-BR" altLang="en-US" sz="2800" b="1" dirty="0">
              <a:latin typeface="Times New Roman" pitchFamily="18" charset="0"/>
            </a:endParaRPr>
          </a:p>
          <a:p>
            <a:pPr algn="just" eaLnBrk="1" hangingPunct="1">
              <a:spcAft>
                <a:spcPct val="20000"/>
              </a:spcAft>
              <a:buClr>
                <a:srgbClr val="000000"/>
              </a:buClr>
              <a:buFont typeface="Wingdings" pitchFamily="2" charset="2"/>
              <a:buChar char="§"/>
            </a:pPr>
            <a:r>
              <a:rPr lang="pt-BR" altLang="en-US" sz="2800" b="1" dirty="0">
                <a:solidFill>
                  <a:srgbClr val="7030A0"/>
                </a:solidFill>
                <a:latin typeface="Times New Roman" pitchFamily="18" charset="0"/>
              </a:rPr>
              <a:t>Từng thành viên:</a:t>
            </a:r>
            <a:r>
              <a:rPr lang="pt-BR" altLang="en-US" sz="2800" dirty="0">
                <a:solidFill>
                  <a:srgbClr val="7030A0"/>
                </a:solidFill>
                <a:latin typeface="Times New Roman" pitchFamily="18" charset="0"/>
              </a:rPr>
              <a:t> </a:t>
            </a:r>
            <a:r>
              <a:rPr lang="pt-BR" altLang="en-US" sz="2800" b="1" dirty="0">
                <a:solidFill>
                  <a:schemeClr val="tx2"/>
                </a:solidFill>
                <a:latin typeface="Times New Roman" pitchFamily="18" charset="0"/>
              </a:rPr>
              <a:t>hoàn thành báo cáo theo những tiêu chí được phân công và gửi cho trưởng đoàn trước buổi tổng kết khảo sát chính thức. </a:t>
            </a:r>
          </a:p>
          <a:p>
            <a:pPr algn="just" eaLnBrk="1" hangingPunct="1">
              <a:spcAft>
                <a:spcPct val="20000"/>
              </a:spcAft>
              <a:buClr>
                <a:srgbClr val="000000"/>
              </a:buClr>
              <a:buFont typeface="Wingdings" pitchFamily="2" charset="2"/>
              <a:buChar char="§"/>
            </a:pPr>
            <a:r>
              <a:rPr lang="pt-BR" altLang="en-US" sz="2800" b="1" dirty="0">
                <a:solidFill>
                  <a:srgbClr val="7030A0"/>
                </a:solidFill>
                <a:latin typeface="Times New Roman" pitchFamily="18" charset="0"/>
              </a:rPr>
              <a:t>Trưởng đoàn và thư ký:</a:t>
            </a:r>
            <a:r>
              <a:rPr lang="pt-BR" altLang="en-US" sz="2800" dirty="0">
                <a:solidFill>
                  <a:srgbClr val="7030A0"/>
                </a:solidFill>
                <a:latin typeface="Times New Roman" pitchFamily="18" charset="0"/>
              </a:rPr>
              <a:t> </a:t>
            </a:r>
            <a:r>
              <a:rPr lang="pt-BR" altLang="en-US" sz="2800" b="1" dirty="0">
                <a:solidFill>
                  <a:schemeClr val="tx2"/>
                </a:solidFill>
                <a:latin typeface="Times New Roman" panose="02020603050405020304" pitchFamily="18" charset="0"/>
                <a:cs typeface="Times New Roman" panose="02020603050405020304" pitchFamily="18" charset="0"/>
              </a:rPr>
              <a:t>tập hợp, biên tập, hoàn thiện dự thảo Báo cáo đánh giá ngoài</a:t>
            </a:r>
            <a:r>
              <a:rPr lang="pt-BR" altLang="en-US" sz="2800" b="1" i="1" dirty="0">
                <a:solidFill>
                  <a:schemeClr val="tx2"/>
                </a:solidFill>
                <a:latin typeface="Times New Roman" pitchFamily="18" charset="0"/>
                <a:cs typeface="Times New Roman" panose="02020603050405020304" pitchFamily="18" charset="0"/>
              </a:rPr>
              <a:t>.</a:t>
            </a:r>
            <a:r>
              <a:rPr lang="pt-BR" altLang="en-US" sz="2800" b="1" dirty="0">
                <a:solidFill>
                  <a:schemeClr val="tx2"/>
                </a:solidFill>
                <a:latin typeface="Times New Roman" panose="02020603050405020304" pitchFamily="18" charset="0"/>
                <a:cs typeface="Times New Roman" panose="02020603050405020304" pitchFamily="18" charset="0"/>
              </a:rPr>
              <a:t> </a:t>
            </a:r>
          </a:p>
          <a:p>
            <a:pPr algn="just" eaLnBrk="1" hangingPunct="1">
              <a:spcAft>
                <a:spcPct val="20000"/>
              </a:spcAft>
              <a:buClr>
                <a:srgbClr val="000000"/>
              </a:buClr>
              <a:buFont typeface="Wingdings" pitchFamily="2" charset="2"/>
              <a:buChar char="§"/>
            </a:pPr>
            <a:r>
              <a:rPr lang="en-US" sz="2800" dirty="0" err="1">
                <a:solidFill>
                  <a:srgbClr val="FF0000"/>
                </a:solidFill>
                <a:latin typeface="Times New Roman" panose="02020603050405020304" pitchFamily="18" charset="0"/>
                <a:cs typeface="Times New Roman" panose="02020603050405020304" pitchFamily="18" charset="0"/>
              </a:rPr>
              <a:t>Lưu</a:t>
            </a:r>
            <a:r>
              <a:rPr lang="en-US" sz="2800" dirty="0">
                <a:solidFill>
                  <a:srgbClr val="FF0000"/>
                </a:solidFill>
                <a:latin typeface="Times New Roman" panose="02020603050405020304" pitchFamily="18" charset="0"/>
                <a:cs typeface="Times New Roman" panose="02020603050405020304" pitchFamily="18" charset="0"/>
              </a:rPr>
              <a:t> ý </a:t>
            </a:r>
            <a:r>
              <a:rPr lang="en-US" sz="2800" dirty="0" err="1">
                <a:solidFill>
                  <a:srgbClr val="FF0000"/>
                </a:solidFill>
                <a:latin typeface="Times New Roman" panose="02020603050405020304" pitchFamily="18" charset="0"/>
                <a:cs typeface="Times New Roman" panose="02020603050405020304" pitchFamily="18" charset="0"/>
              </a:rPr>
              <a:t>khi</a:t>
            </a:r>
            <a:r>
              <a:rPr lang="en-US" sz="2800" dirty="0">
                <a:solidFill>
                  <a:srgbClr val="FF0000"/>
                </a:solidFill>
                <a:latin typeface="Times New Roman" panose="02020603050405020304" pitchFamily="18" charset="0"/>
                <a:cs typeface="Times New Roman" panose="02020603050405020304" pitchFamily="18" charset="0"/>
              </a:rPr>
              <a:t> </a:t>
            </a:r>
            <a:r>
              <a:rPr lang="en-US" sz="2800" b="1" u="sng" dirty="0" err="1">
                <a:solidFill>
                  <a:srgbClr val="FF0000"/>
                </a:solidFill>
                <a:latin typeface="Times New Roman" panose="02020603050405020304" pitchFamily="18" charset="0"/>
                <a:cs typeface="Times New Roman" panose="02020603050405020304" pitchFamily="18" charset="0"/>
              </a:rPr>
              <a:t>đồng</a:t>
            </a:r>
            <a:r>
              <a:rPr lang="en-US" sz="2800" b="1" u="sng" dirty="0">
                <a:solidFill>
                  <a:srgbClr val="FF0000"/>
                </a:solidFill>
                <a:latin typeface="Times New Roman" panose="02020603050405020304" pitchFamily="18" charset="0"/>
                <a:cs typeface="Times New Roman" panose="02020603050405020304" pitchFamily="18" charset="0"/>
              </a:rPr>
              <a:t> 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điểm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mạnh</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va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điểm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yếu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của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báo</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cáo</a:t>
            </a:r>
            <a:r>
              <a:rPr lang="en-US" sz="2800" dirty="0">
                <a:solidFill>
                  <a:srgbClr val="FF0000"/>
                </a:solidFill>
                <a:latin typeface="Times New Roman" panose="02020603050405020304" pitchFamily="18" charset="0"/>
                <a:cs typeface="Times New Roman" panose="02020603050405020304" pitchFamily="18" charset="0"/>
              </a:rPr>
              <a:t>.</a:t>
            </a:r>
          </a:p>
          <a:p>
            <a:pPr algn="just" eaLnBrk="1" hangingPunct="1">
              <a:spcAft>
                <a:spcPct val="20000"/>
              </a:spcAft>
              <a:buClr>
                <a:srgbClr val="000000"/>
              </a:buClr>
              <a:buFont typeface="Wingdings" pitchFamily="2" charset="2"/>
              <a:buChar char="§"/>
            </a:pPr>
            <a:r>
              <a:rPr lang="en-US" sz="2800" dirty="0" err="1">
                <a:solidFill>
                  <a:srgbClr val="FF0000"/>
                </a:solidFill>
                <a:latin typeface="Times New Roman" panose="02020603050405020304" pitchFamily="18" charset="0"/>
                <a:cs typeface="Times New Roman" panose="02020603050405020304" pitchFamily="18" charset="0"/>
              </a:rPr>
              <a:t>Hình</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thức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va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nội</a:t>
            </a:r>
            <a:r>
              <a:rPr lang="en-US" sz="2800" dirty="0">
                <a:solidFill>
                  <a:srgbClr val="FF0000"/>
                </a:solidFill>
                <a:latin typeface="Times New Roman" panose="02020603050405020304" pitchFamily="18" charset="0"/>
                <a:cs typeface="Times New Roman" panose="02020603050405020304" pitchFamily="18" charset="0"/>
              </a:rPr>
              <a:t> dung </a:t>
            </a:r>
            <a:r>
              <a:rPr lang="en-US" sz="2800" dirty="0" err="1">
                <a:solidFill>
                  <a:srgbClr val="FF0000"/>
                </a:solidFill>
                <a:latin typeface="Times New Roman" panose="02020603050405020304" pitchFamily="18" charset="0"/>
                <a:cs typeface="Times New Roman" panose="02020603050405020304" pitchFamily="18" charset="0"/>
              </a:rPr>
              <a:t>báo</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cáo</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phải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chuẩn</a:t>
            </a:r>
            <a:endParaRPr lang="en-US" sz="2800" dirty="0">
              <a:solidFill>
                <a:srgbClr val="FF0000"/>
              </a:solidFill>
              <a:latin typeface="Times New Roman" panose="02020603050405020304" pitchFamily="18" charset="0"/>
              <a:cs typeface="Times New Roman" panose="02020603050405020304" pitchFamily="18" charset="0"/>
            </a:endParaRPr>
          </a:p>
          <a:p>
            <a:pPr algn="just" eaLnBrk="1" hangingPunct="1">
              <a:spcAft>
                <a:spcPct val="20000"/>
              </a:spcAft>
              <a:buClr>
                <a:srgbClr val="000000"/>
              </a:buClr>
              <a:buFont typeface="Wingdings" pitchFamily="2" charset="2"/>
              <a:buChar char="§"/>
            </a:pPr>
            <a:r>
              <a:rPr lang="en-US" sz="2800" b="1" dirty="0" err="1">
                <a:latin typeface="Times New Roman" panose="02020603050405020304" pitchFamily="18" charset="0"/>
                <a:cs typeface="Times New Roman" panose="02020603050405020304" pitchFamily="18" charset="0"/>
                <a:hlinkClick r:id="rId3" action="ppaction://hlinkfile"/>
              </a:rPr>
              <a:t>Bảng</a:t>
            </a:r>
            <a:r>
              <a:rPr lang="en-US" sz="2800" b="1" dirty="0">
                <a:latin typeface="Times New Roman" panose="02020603050405020304" pitchFamily="18" charset="0"/>
                <a:cs typeface="Times New Roman" panose="02020603050405020304" pitchFamily="18" charset="0"/>
                <a:hlinkClick r:id="rId3" action="ppaction://hlinkfile"/>
              </a:rPr>
              <a:t> </a:t>
            </a:r>
            <a:r>
              <a:rPr lang="en-US" sz="2800" b="1" dirty="0" err="1">
                <a:latin typeface="Times New Roman" panose="02020603050405020304" pitchFamily="18" charset="0"/>
                <a:cs typeface="Times New Roman" panose="02020603050405020304" pitchFamily="18" charset="0"/>
                <a:hlinkClick r:id="rId3" action="ppaction://hlinkfile"/>
              </a:rPr>
              <a:t>chấm</a:t>
            </a:r>
            <a:r>
              <a:rPr lang="en-US" sz="2800" b="1" dirty="0">
                <a:latin typeface="Times New Roman" panose="02020603050405020304" pitchFamily="18" charset="0"/>
                <a:cs typeface="Times New Roman" panose="02020603050405020304" pitchFamily="18" charset="0"/>
                <a:hlinkClick r:id="rId3" action="ppaction://hlinkfile"/>
              </a:rPr>
              <a:t> </a:t>
            </a:r>
            <a:r>
              <a:rPr lang="en-US" sz="2800" b="1" dirty="0" err="1">
                <a:latin typeface="Times New Roman" panose="02020603050405020304" pitchFamily="18" charset="0"/>
                <a:cs typeface="Times New Roman" panose="02020603050405020304" pitchFamily="18" charset="0"/>
                <a:hlinkClick r:id="rId3" action="ppaction://hlinkfile"/>
              </a:rPr>
              <a:t>công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hlinkClick r:id="rId4" action="ppaction://hlinkfile"/>
              </a:rPr>
              <a:t>tài</a:t>
            </a:r>
            <a:r>
              <a:rPr lang="en-US" sz="2800" b="1" dirty="0" smtClean="0">
                <a:solidFill>
                  <a:srgbClr val="FF0000"/>
                </a:solidFill>
                <a:latin typeface="Times New Roman" panose="02020603050405020304" pitchFamily="18" charset="0"/>
                <a:cs typeface="Times New Roman" panose="02020603050405020304" pitchFamily="18" charset="0"/>
                <a:hlinkClick r:id="rId4" action="ppaction://hlinkfile"/>
              </a:rPr>
              <a:t> </a:t>
            </a:r>
            <a:r>
              <a:rPr lang="en-US" sz="2800" b="1" dirty="0" err="1">
                <a:solidFill>
                  <a:srgbClr val="FF0000"/>
                </a:solidFill>
                <a:latin typeface="Times New Roman" panose="02020603050405020304" pitchFamily="18" charset="0"/>
                <a:cs typeface="Times New Roman" panose="02020603050405020304" pitchFamily="18" charset="0"/>
                <a:hlinkClick r:id="rId4" action="ppaction://hlinkfile"/>
              </a:rPr>
              <a:t>khoản</a:t>
            </a:r>
            <a:endParaRPr lang="en-US" sz="2800" b="1" dirty="0">
              <a:solidFill>
                <a:srgbClr val="FF0000"/>
              </a:solidFill>
              <a:latin typeface="Times New Roman" panose="02020603050405020304" pitchFamily="18" charset="0"/>
              <a:cs typeface="Times New Roman" panose="02020603050405020304" pitchFamily="18" charset="0"/>
            </a:endParaRPr>
          </a:p>
          <a:p>
            <a:pPr algn="just" eaLnBrk="1" hangingPunct="1">
              <a:spcAft>
                <a:spcPct val="20000"/>
              </a:spcAft>
              <a:buClr>
                <a:srgbClr val="000000"/>
              </a:buClr>
              <a:buFont typeface="Wingdings" pitchFamily="2" charset="2"/>
              <a:buChar char="§"/>
            </a:pPr>
            <a:r>
              <a:rPr lang="en-US" altLang="en-US" sz="2800" b="1" dirty="0">
                <a:solidFill>
                  <a:srgbClr val="0000CC"/>
                </a:solidFill>
                <a:latin typeface="Times New Roman" panose="02020603050405020304" pitchFamily="18" charset="0"/>
                <a:cs typeface="Times New Roman" panose="02020603050405020304" pitchFamily="18" charset="0"/>
                <a:hlinkClick r:id="rId5" action="ppaction://hlinkfile"/>
              </a:rPr>
              <a:t>Nộp </a:t>
            </a:r>
            <a:r>
              <a:rPr lang="en-US" altLang="en-US" sz="2800" b="1" dirty="0" err="1">
                <a:solidFill>
                  <a:srgbClr val="0000CC"/>
                </a:solidFill>
                <a:latin typeface="Times New Roman" panose="02020603050405020304" pitchFamily="18" charset="0"/>
                <a:cs typeface="Times New Roman" panose="02020603050405020304" pitchFamily="18" charset="0"/>
                <a:hlinkClick r:id="rId5" action="ppaction://hlinkfile"/>
              </a:rPr>
              <a:t>hô</a:t>
            </a:r>
            <a:r>
              <a:rPr lang="en-US" altLang="en-US" sz="2800" b="1" dirty="0">
                <a:solidFill>
                  <a:srgbClr val="0000CC"/>
                </a:solidFill>
                <a:latin typeface="Times New Roman" panose="02020603050405020304" pitchFamily="18" charset="0"/>
                <a:cs typeface="Times New Roman" panose="02020603050405020304" pitchFamily="18" charset="0"/>
                <a:hlinkClick r:id="rId5" action="ppaction://hlinkfile"/>
              </a:rPr>
              <a:t>̀ </a:t>
            </a:r>
            <a:r>
              <a:rPr lang="en-US" altLang="en-US" sz="2800" b="1" dirty="0" err="1">
                <a:solidFill>
                  <a:srgbClr val="0000CC"/>
                </a:solidFill>
                <a:latin typeface="Times New Roman" panose="02020603050405020304" pitchFamily="18" charset="0"/>
                <a:cs typeface="Times New Roman" panose="02020603050405020304" pitchFamily="18" charset="0"/>
                <a:hlinkClick r:id="rId5" action="ppaction://hlinkfile"/>
              </a:rPr>
              <a:t>sơ</a:t>
            </a:r>
            <a:r>
              <a:rPr lang="en-US" altLang="en-US" sz="2800" b="1" dirty="0">
                <a:solidFill>
                  <a:srgbClr val="0000CC"/>
                </a:solidFill>
                <a:latin typeface="Times New Roman" panose="02020603050405020304" pitchFamily="18" charset="0"/>
                <a:cs typeface="Times New Roman" panose="02020603050405020304" pitchFamily="18" charset="0"/>
                <a:hlinkClick r:id="rId5" action="ppaction://hlinkfile"/>
              </a:rPr>
              <a:t> </a:t>
            </a:r>
            <a:r>
              <a:rPr lang="en-US" altLang="en-US" sz="2800" b="1" dirty="0" err="1">
                <a:solidFill>
                  <a:srgbClr val="0000CC"/>
                </a:solidFill>
                <a:latin typeface="Times New Roman" panose="02020603050405020304" pitchFamily="18" charset="0"/>
                <a:cs typeface="Times New Roman" panose="02020603050405020304" pitchFamily="18" charset="0"/>
                <a:hlinkClick r:id="rId5" action="ppaction://hlinkfile"/>
              </a:rPr>
              <a:t>vê</a:t>
            </a:r>
            <a:r>
              <a:rPr lang="en-US" altLang="en-US" sz="2800" b="1" dirty="0">
                <a:solidFill>
                  <a:srgbClr val="0000CC"/>
                </a:solidFill>
                <a:latin typeface="Times New Roman" panose="02020603050405020304" pitchFamily="18" charset="0"/>
                <a:cs typeface="Times New Roman" panose="02020603050405020304" pitchFamily="18" charset="0"/>
                <a:hlinkClick r:id="rId5" action="ppaction://hlinkfile"/>
              </a:rPr>
              <a:t>̀ </a:t>
            </a:r>
            <a:r>
              <a:rPr lang="en-US" altLang="en-US" sz="2800" b="1" dirty="0" err="1">
                <a:solidFill>
                  <a:srgbClr val="0000CC"/>
                </a:solidFill>
                <a:latin typeface="Times New Roman" panose="02020603050405020304" pitchFamily="18" charset="0"/>
                <a:cs typeface="Times New Roman" panose="02020603050405020304" pitchFamily="18" charset="0"/>
                <a:hlinkClick r:id="rId5" action="ppaction://hlinkfile"/>
              </a:rPr>
              <a:t>Sơ</a:t>
            </a:r>
            <a:r>
              <a:rPr lang="en-US" altLang="en-US" sz="2800" b="1" dirty="0">
                <a:solidFill>
                  <a:srgbClr val="0000CC"/>
                </a:solidFill>
                <a:latin typeface="Times New Roman" panose="02020603050405020304" pitchFamily="18" charset="0"/>
                <a:cs typeface="Times New Roman" panose="02020603050405020304" pitchFamily="18" charset="0"/>
                <a:hlinkClick r:id="rId5" action="ppaction://hlinkfile"/>
              </a:rPr>
              <a:t>̉</a:t>
            </a:r>
            <a:endParaRPr lang="pt-BR" altLang="en-US" sz="2800" b="1" dirty="0">
              <a:solidFill>
                <a:srgbClr val="0000CC"/>
              </a:solidFill>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8991600" cy="4525963"/>
          </a:xfrm>
        </p:spPr>
        <p:txBody>
          <a:bodyPr/>
          <a:lstStyle/>
          <a:p>
            <a:pPr marL="0" indent="0" algn="ctr">
              <a:buNone/>
            </a:pPr>
            <a:r>
              <a:rPr lang="en-US" dirty="0" err="1">
                <a:solidFill>
                  <a:srgbClr val="FF0000"/>
                </a:solidFill>
                <a:latin typeface="Times New Roman" panose="02020603050405020304" pitchFamily="18" charset="0"/>
                <a:cs typeface="Times New Roman" panose="02020603050405020304" pitchFamily="18" charset="0"/>
              </a:rPr>
              <a:t>Hạn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chê</a:t>
            </a:r>
            <a:r>
              <a:rPr lang="en-US" dirty="0">
                <a:solidFill>
                  <a:srgbClr val="FF0000"/>
                </a:solidFill>
                <a:latin typeface="Times New Roman" panose="02020603050405020304" pitchFamily="18" charset="0"/>
                <a:cs typeface="Times New Roman" panose="02020603050405020304" pitchFamily="18" charset="0"/>
              </a:rPr>
              <a:t>́</a:t>
            </a:r>
          </a:p>
          <a:p>
            <a:r>
              <a:rPr lang="en-US" dirty="0" err="1">
                <a:solidFill>
                  <a:srgbClr val="FF0000"/>
                </a:solidFill>
                <a:latin typeface="Times New Roman" panose="02020603050405020304" pitchFamily="18" charset="0"/>
                <a:cs typeface="Times New Roman" panose="02020603050405020304" pitchFamily="18" charset="0"/>
              </a:rPr>
              <a:t>Khi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trao</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đổi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những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vấn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đê</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kho</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khăn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khi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đánh</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gia</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vui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lòng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trao</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đổi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với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chuyên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viên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phu</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trách</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hoặc</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lãnh</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đạo</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Phòng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Khảo</a:t>
            </a:r>
            <a:r>
              <a:rPr lang="en-US" dirty="0">
                <a:solidFill>
                  <a:srgbClr val="FF0000"/>
                </a:solidFill>
                <a:latin typeface="Times New Roman" panose="02020603050405020304" pitchFamily="18" charset="0"/>
                <a:cs typeface="Times New Roman" panose="02020603050405020304" pitchFamily="18" charset="0"/>
              </a:rPr>
              <a:t> thí </a:t>
            </a:r>
            <a:r>
              <a:rPr lang="en-US" dirty="0" err="1">
                <a:solidFill>
                  <a:srgbClr val="FF0000"/>
                </a:solidFill>
                <a:latin typeface="Times New Roman" panose="02020603050405020304" pitchFamily="18" charset="0"/>
                <a:cs typeface="Times New Roman" panose="02020603050405020304" pitchFamily="18" charset="0"/>
              </a:rPr>
              <a:t>va</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Kiểm</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định</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chất</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lượng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giáo</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dục</a:t>
            </a:r>
            <a:r>
              <a:rPr lang="en-US" dirty="0">
                <a:solidFill>
                  <a:srgbClr val="FF0000"/>
                </a:solidFill>
                <a:latin typeface="Times New Roman" panose="02020603050405020304" pitchFamily="18" charset="0"/>
                <a:cs typeface="Times New Roman" panose="02020603050405020304" pitchFamily="18" charset="0"/>
              </a:rPr>
              <a:t> </a:t>
            </a:r>
            <a:r>
              <a:rPr lang="en-US" u="sng" dirty="0" err="1">
                <a:solidFill>
                  <a:srgbClr val="FF0000"/>
                </a:solidFill>
                <a:latin typeface="Times New Roman" panose="02020603050405020304" pitchFamily="18" charset="0"/>
                <a:cs typeface="Times New Roman" panose="02020603050405020304" pitchFamily="18" charset="0"/>
              </a:rPr>
              <a:t>không</a:t>
            </a:r>
            <a:r>
              <a:rPr lang="en-US" u="sng" dirty="0">
                <a:solidFill>
                  <a:srgbClr val="FF0000"/>
                </a:solidFill>
                <a:latin typeface="Times New Roman" panose="02020603050405020304" pitchFamily="18" charset="0"/>
                <a:cs typeface="Times New Roman" panose="02020603050405020304" pitchFamily="18" charset="0"/>
              </a:rPr>
              <a:t> </a:t>
            </a:r>
            <a:r>
              <a:rPr lang="en-US" u="sng" dirty="0" err="1">
                <a:solidFill>
                  <a:srgbClr val="FF0000"/>
                </a:solidFill>
                <a:latin typeface="Times New Roman" panose="02020603050405020304" pitchFamily="18" charset="0"/>
                <a:cs typeface="Times New Roman" panose="02020603050405020304" pitchFamily="18" charset="0"/>
              </a:rPr>
              <a:t>trao</a:t>
            </a:r>
            <a:r>
              <a:rPr lang="en-US" u="sng" dirty="0">
                <a:solidFill>
                  <a:srgbClr val="FF0000"/>
                </a:solidFill>
                <a:latin typeface="Times New Roman" panose="02020603050405020304" pitchFamily="18" charset="0"/>
                <a:cs typeface="Times New Roman" panose="02020603050405020304" pitchFamily="18" charset="0"/>
              </a:rPr>
              <a:t> </a:t>
            </a:r>
            <a:r>
              <a:rPr lang="en-US" u="sng" dirty="0" err="1">
                <a:solidFill>
                  <a:srgbClr val="FF0000"/>
                </a:solidFill>
                <a:latin typeface="Times New Roman" panose="02020603050405020304" pitchFamily="18" charset="0"/>
                <a:cs typeface="Times New Roman" panose="02020603050405020304" pitchFamily="18" charset="0"/>
              </a:rPr>
              <a:t>đổi</a:t>
            </a:r>
            <a:r>
              <a:rPr lang="en-US" u="sng" dirty="0">
                <a:solidFill>
                  <a:srgbClr val="FF0000"/>
                </a:solidFill>
                <a:latin typeface="Times New Roman" panose="02020603050405020304" pitchFamily="18" charset="0"/>
                <a:cs typeface="Times New Roman" panose="02020603050405020304" pitchFamily="18" charset="0"/>
              </a:rPr>
              <a:t> </a:t>
            </a:r>
            <a:r>
              <a:rPr lang="en-US" u="sng" dirty="0" err="1">
                <a:solidFill>
                  <a:srgbClr val="FF0000"/>
                </a:solidFill>
                <a:latin typeface="Times New Roman" panose="02020603050405020304" pitchFamily="18" charset="0"/>
                <a:cs typeface="Times New Roman" panose="02020603050405020304" pitchFamily="18" charset="0"/>
              </a:rPr>
              <a:t>với</a:t>
            </a:r>
            <a:r>
              <a:rPr lang="en-US" u="sng" dirty="0">
                <a:solidFill>
                  <a:srgbClr val="FF0000"/>
                </a:solidFill>
                <a:latin typeface="Times New Roman" panose="02020603050405020304" pitchFamily="18" charset="0"/>
                <a:cs typeface="Times New Roman" panose="02020603050405020304" pitchFamily="18" charset="0"/>
              </a:rPr>
              <a:t> </a:t>
            </a:r>
            <a:r>
              <a:rPr lang="en-US" u="sng" dirty="0" err="1">
                <a:solidFill>
                  <a:srgbClr val="FF0000"/>
                </a:solidFill>
                <a:latin typeface="Times New Roman" panose="02020603050405020304" pitchFamily="18" charset="0"/>
                <a:cs typeface="Times New Roman" panose="02020603050405020304" pitchFamily="18" charset="0"/>
              </a:rPr>
              <a:t>người</a:t>
            </a:r>
            <a:r>
              <a:rPr lang="en-US" u="sng" dirty="0">
                <a:solidFill>
                  <a:srgbClr val="FF0000"/>
                </a:solidFill>
                <a:latin typeface="Times New Roman" panose="02020603050405020304" pitchFamily="18" charset="0"/>
                <a:cs typeface="Times New Roman" panose="02020603050405020304" pitchFamily="18" charset="0"/>
              </a:rPr>
              <a:t> </a:t>
            </a:r>
            <a:r>
              <a:rPr lang="en-US" u="sng" dirty="0" err="1">
                <a:solidFill>
                  <a:srgbClr val="FF0000"/>
                </a:solidFill>
                <a:latin typeface="Times New Roman" panose="02020603050405020304" pitchFamily="18" charset="0"/>
                <a:cs typeface="Times New Roman" panose="02020603050405020304" pitchFamily="18" charset="0"/>
              </a:rPr>
              <a:t>khác</a:t>
            </a:r>
            <a:r>
              <a:rPr lang="en-US" u="sng" dirty="0">
                <a:solidFill>
                  <a:srgbClr val="FF0000"/>
                </a:solidFill>
                <a:latin typeface="Times New Roman" panose="02020603050405020304" pitchFamily="18" charset="0"/>
                <a:cs typeface="Times New Roman" panose="02020603050405020304" pitchFamily="18" charset="0"/>
              </a:rPr>
              <a:t>.</a:t>
            </a:r>
          </a:p>
          <a:p>
            <a:r>
              <a:rPr lang="en-US" u="sng" dirty="0" err="1">
                <a:solidFill>
                  <a:srgbClr val="FF0000"/>
                </a:solidFill>
                <a:latin typeface="Times New Roman" panose="02020603050405020304" pitchFamily="18" charset="0"/>
                <a:cs typeface="Times New Roman" panose="02020603050405020304" pitchFamily="18" charset="0"/>
              </a:rPr>
              <a:t>Bảo</a:t>
            </a:r>
            <a:r>
              <a:rPr lang="en-US" u="sng" dirty="0">
                <a:solidFill>
                  <a:srgbClr val="FF0000"/>
                </a:solidFill>
                <a:latin typeface="Times New Roman" panose="02020603050405020304" pitchFamily="18" charset="0"/>
                <a:cs typeface="Times New Roman" panose="02020603050405020304" pitchFamily="18" charset="0"/>
              </a:rPr>
              <a:t> </a:t>
            </a:r>
            <a:r>
              <a:rPr lang="en-US" u="sng" dirty="0" err="1">
                <a:solidFill>
                  <a:srgbClr val="FF0000"/>
                </a:solidFill>
                <a:latin typeface="Times New Roman" panose="02020603050405020304" pitchFamily="18" charset="0"/>
                <a:cs typeface="Times New Roman" panose="02020603050405020304" pitchFamily="18" charset="0"/>
              </a:rPr>
              <a:t>mật</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nội</a:t>
            </a:r>
            <a:r>
              <a:rPr lang="en-US" dirty="0">
                <a:solidFill>
                  <a:srgbClr val="FF0000"/>
                </a:solidFill>
                <a:latin typeface="Times New Roman" panose="02020603050405020304" pitchFamily="18" charset="0"/>
                <a:cs typeface="Times New Roman" panose="02020603050405020304" pitchFamily="18" charset="0"/>
              </a:rPr>
              <a:t> dung </a:t>
            </a:r>
            <a:r>
              <a:rPr lang="en-US" dirty="0" err="1">
                <a:solidFill>
                  <a:srgbClr val="FF0000"/>
                </a:solidFill>
                <a:latin typeface="Times New Roman" panose="02020603050405020304" pitchFamily="18" charset="0"/>
                <a:cs typeface="Times New Roman" panose="02020603050405020304" pitchFamily="18" charset="0"/>
              </a:rPr>
              <a:t>công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việc</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đoàn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đánh</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gia</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ngoài</a:t>
            </a:r>
            <a:r>
              <a:rPr lang="en-US" dirty="0">
                <a:solidFill>
                  <a:srgbClr val="FF0000"/>
                </a:solidFill>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18631504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567570045"/>
              </p:ext>
            </p:extLst>
          </p:nvPr>
        </p:nvGraphicFramePr>
        <p:xfrm>
          <a:off x="0" y="609600"/>
          <a:ext cx="9144000" cy="6143711"/>
        </p:xfrm>
        <a:graphic>
          <a:graphicData uri="http://schemas.openxmlformats.org/drawingml/2006/table">
            <a:tbl>
              <a:tblPr firstRow="1" bandRow="1">
                <a:tableStyleId>{5C22544A-7EE6-4342-B048-85BDC9FD1C3A}</a:tableStyleId>
              </a:tblPr>
              <a:tblGrid>
                <a:gridCol w="551793">
                  <a:extLst>
                    <a:ext uri="{9D8B030D-6E8A-4147-A177-3AD203B41FA5}">
                      <a16:colId xmlns:a16="http://schemas.microsoft.com/office/drawing/2014/main" val="20000"/>
                    </a:ext>
                  </a:extLst>
                </a:gridCol>
                <a:gridCol w="1938488">
                  <a:extLst>
                    <a:ext uri="{9D8B030D-6E8A-4147-A177-3AD203B41FA5}">
                      <a16:colId xmlns:a16="http://schemas.microsoft.com/office/drawing/2014/main" val="20001"/>
                    </a:ext>
                  </a:extLst>
                </a:gridCol>
                <a:gridCol w="1400783">
                  <a:extLst>
                    <a:ext uri="{9D8B030D-6E8A-4147-A177-3AD203B41FA5}">
                      <a16:colId xmlns:a16="http://schemas.microsoft.com/office/drawing/2014/main" val="20002"/>
                    </a:ext>
                  </a:extLst>
                </a:gridCol>
                <a:gridCol w="1626868">
                  <a:extLst>
                    <a:ext uri="{9D8B030D-6E8A-4147-A177-3AD203B41FA5}">
                      <a16:colId xmlns:a16="http://schemas.microsoft.com/office/drawing/2014/main" val="20003"/>
                    </a:ext>
                  </a:extLst>
                </a:gridCol>
                <a:gridCol w="1111468">
                  <a:extLst>
                    <a:ext uri="{9D8B030D-6E8A-4147-A177-3AD203B41FA5}">
                      <a16:colId xmlns:a16="http://schemas.microsoft.com/office/drawing/2014/main" val="20004"/>
                    </a:ext>
                  </a:extLst>
                </a:gridCol>
                <a:gridCol w="2514600">
                  <a:extLst>
                    <a:ext uri="{9D8B030D-6E8A-4147-A177-3AD203B41FA5}">
                      <a16:colId xmlns:a16="http://schemas.microsoft.com/office/drawing/2014/main" val="20005"/>
                    </a:ext>
                  </a:extLst>
                </a:gridCol>
              </a:tblGrid>
              <a:tr h="251957">
                <a:tc>
                  <a:txBody>
                    <a:bodyPr/>
                    <a:lstStyle/>
                    <a:p>
                      <a:pPr marL="0" algn="ctr" defTabSz="914400" rtl="0" eaLnBrk="1" fontAlgn="b" latinLnBrk="0" hangingPunct="1"/>
                      <a:r>
                        <a:rPr lang="en-US" sz="1400" b="0" i="0" u="none" strike="noStrike" kern="1200">
                          <a:solidFill>
                            <a:srgbClr val="0000CC"/>
                          </a:solidFill>
                          <a:effectLst/>
                          <a:latin typeface="Times New Roman"/>
                          <a:ea typeface="+mn-ea"/>
                          <a:cs typeface="+mn-cs"/>
                        </a:rPr>
                        <a:t>STT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vi-VN" sz="1400" b="0" i="0" u="none" strike="noStrike" kern="1200">
                          <a:solidFill>
                            <a:srgbClr val="0000CC"/>
                          </a:solidFill>
                          <a:effectLst/>
                          <a:latin typeface="Times New Roman"/>
                          <a:ea typeface="+mn-ea"/>
                          <a:cs typeface="+mn-cs"/>
                        </a:rPr>
                        <a:t>Họ tên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vi-VN" sz="1400" b="0" i="0" u="none" strike="noStrike" kern="1200">
                          <a:solidFill>
                            <a:srgbClr val="0000CC"/>
                          </a:solidFill>
                          <a:effectLst/>
                          <a:latin typeface="Times New Roman"/>
                          <a:ea typeface="+mn-ea"/>
                          <a:cs typeface="+mn-cs"/>
                        </a:rPr>
                        <a:t>Chức vụ</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vi-VN" sz="1400" b="0" i="0" u="none" strike="noStrike" kern="1200" dirty="0">
                          <a:solidFill>
                            <a:srgbClr val="0000CC"/>
                          </a:solidFill>
                          <a:effectLst/>
                          <a:latin typeface="Times New Roman"/>
                          <a:ea typeface="+mn-ea"/>
                          <a:cs typeface="+mn-cs"/>
                        </a:rPr>
                        <a:t>Địa bàn phụ trách</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vi-VN" sz="1400" b="0" i="0" u="none" strike="noStrike" kern="1200">
                          <a:solidFill>
                            <a:srgbClr val="0000CC"/>
                          </a:solidFill>
                          <a:effectLst/>
                          <a:latin typeface="Times New Roman"/>
                          <a:ea typeface="+mn-ea"/>
                          <a:cs typeface="+mn-cs"/>
                        </a:rPr>
                        <a:t>Số điện thoại</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vi-VN" sz="1400" b="0" i="0" u="none" strike="noStrike" kern="1200">
                          <a:solidFill>
                            <a:srgbClr val="0000CC"/>
                          </a:solidFill>
                          <a:effectLst/>
                          <a:latin typeface="Times New Roman"/>
                          <a:ea typeface="+mn-ea"/>
                          <a:cs typeface="+mn-cs"/>
                        </a:rPr>
                        <a:t>Địa chỉ mail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38206">
                <a:tc>
                  <a:txBody>
                    <a:bodyPr/>
                    <a:lstStyle/>
                    <a:p>
                      <a:pPr marL="0" algn="ctr" defTabSz="914400" rtl="0" eaLnBrk="1" fontAlgn="b" latinLnBrk="0" hangingPunct="1"/>
                      <a:r>
                        <a:rPr lang="en-US" sz="1400" b="0" i="0" u="none" strike="noStrike" kern="1200">
                          <a:solidFill>
                            <a:srgbClr val="FF0000"/>
                          </a:solidFill>
                          <a:effectLst/>
                          <a:latin typeface="Times New Roman"/>
                          <a:ea typeface="+mn-ea"/>
                          <a:cs typeface="+mn-cs"/>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dirty="0" err="1">
                          <a:solidFill>
                            <a:srgbClr val="FF0000"/>
                          </a:solidFill>
                          <a:effectLst/>
                          <a:latin typeface="Times New Roman"/>
                          <a:ea typeface="+mn-ea"/>
                          <a:cs typeface="+mn-cs"/>
                        </a:rPr>
                        <a:t>Nguyễn</a:t>
                      </a:r>
                      <a:r>
                        <a:rPr lang="en-US" sz="1400" b="0" i="0" u="none" strike="noStrike" kern="1200" dirty="0">
                          <a:solidFill>
                            <a:srgbClr val="FF0000"/>
                          </a:solidFill>
                          <a:effectLst/>
                          <a:latin typeface="Times New Roman"/>
                          <a:ea typeface="+mn-ea"/>
                          <a:cs typeface="+mn-cs"/>
                        </a:rPr>
                        <a:t> Văn Quí</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dirty="0" err="1">
                          <a:solidFill>
                            <a:srgbClr val="FF0000"/>
                          </a:solidFill>
                          <a:effectLst/>
                          <a:latin typeface="Times New Roman"/>
                          <a:ea typeface="+mn-ea"/>
                          <a:cs typeface="+mn-cs"/>
                        </a:rPr>
                        <a:t>Trưởng</a:t>
                      </a:r>
                      <a:r>
                        <a:rPr lang="en-US" sz="1400" b="0" i="0" u="none" strike="noStrike" kern="1200" dirty="0">
                          <a:solidFill>
                            <a:srgbClr val="FF0000"/>
                          </a:solidFill>
                          <a:effectLst/>
                          <a:latin typeface="Times New Roman"/>
                          <a:ea typeface="+mn-ea"/>
                          <a:cs typeface="+mn-cs"/>
                        </a:rPr>
                        <a:t> </a:t>
                      </a:r>
                      <a:r>
                        <a:rPr lang="en-US" sz="1400" b="0" i="0" u="none" strike="noStrike" kern="1200" dirty="0" err="1">
                          <a:solidFill>
                            <a:srgbClr val="FF0000"/>
                          </a:solidFill>
                          <a:effectLst/>
                          <a:latin typeface="Times New Roman"/>
                          <a:ea typeface="+mn-ea"/>
                          <a:cs typeface="+mn-cs"/>
                        </a:rPr>
                        <a:t>phòng</a:t>
                      </a:r>
                      <a:endParaRPr lang="en-US" sz="1400" b="0" i="0" u="none" strike="noStrike" kern="1200" dirty="0">
                        <a:solidFill>
                          <a:srgbClr val="FF0000"/>
                        </a:solidFill>
                        <a:effectLst/>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400" b="0" i="0" u="none" strike="noStrike" kern="1200" dirty="0">
                          <a:solidFill>
                            <a:srgbClr val="FF0000"/>
                          </a:solidFill>
                          <a:effectLst/>
                          <a:latin typeface="Times New Roman"/>
                          <a:ea typeface="+mn-ea"/>
                          <a:cs typeface="+mn-cs"/>
                        </a:rPr>
                        <a:t>Phụ </a:t>
                      </a:r>
                      <a:r>
                        <a:rPr lang="en-US" sz="1400" b="0" i="0" u="none" strike="noStrike" kern="1200" dirty="0" err="1">
                          <a:solidFill>
                            <a:srgbClr val="FF0000"/>
                          </a:solidFill>
                          <a:effectLst/>
                          <a:latin typeface="Times New Roman"/>
                          <a:ea typeface="+mn-ea"/>
                          <a:cs typeface="+mn-cs"/>
                        </a:rPr>
                        <a:t>trách</a:t>
                      </a:r>
                      <a:r>
                        <a:rPr lang="en-US" sz="1400" b="0" i="0" u="none" strike="noStrike" kern="1200" dirty="0">
                          <a:solidFill>
                            <a:srgbClr val="FF0000"/>
                          </a:solidFill>
                          <a:effectLst/>
                          <a:latin typeface="Times New Roman"/>
                          <a:ea typeface="+mn-ea"/>
                          <a:cs typeface="+mn-cs"/>
                        </a:rPr>
                        <a:t> </a:t>
                      </a:r>
                      <a:r>
                        <a:rPr lang="en-US" sz="1400" b="0" i="0" u="none" strike="noStrike" kern="1200" dirty="0" err="1">
                          <a:solidFill>
                            <a:srgbClr val="FF0000"/>
                          </a:solidFill>
                          <a:effectLst/>
                          <a:latin typeface="Times New Roman"/>
                          <a:ea typeface="+mn-ea"/>
                          <a:cs typeface="+mn-cs"/>
                        </a:rPr>
                        <a:t>chung</a:t>
                      </a:r>
                      <a:endParaRPr lang="en-US" sz="1400" b="0" i="0" u="none" strike="noStrike" kern="1200" dirty="0">
                        <a:solidFill>
                          <a:srgbClr val="FF0000"/>
                        </a:solidFill>
                        <a:effectLst/>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dirty="0">
                          <a:solidFill>
                            <a:srgbClr val="FF0000"/>
                          </a:solidFill>
                          <a:effectLst/>
                          <a:latin typeface="Times New Roman"/>
                          <a:ea typeface="+mn-ea"/>
                          <a:cs typeface="+mn-cs"/>
                        </a:rPr>
                        <a:t>0937575777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endParaRPr lang="en-US" sz="1400" b="0" i="0" u="none" strike="noStrike" kern="1200" dirty="0">
                        <a:solidFill>
                          <a:srgbClr val="FF0000"/>
                        </a:solidFill>
                        <a:effectLst/>
                        <a:latin typeface="Times New Roman"/>
                        <a:ea typeface="+mn-ea"/>
                        <a:cs typeface="+mn-cs"/>
                      </a:endParaRPr>
                    </a:p>
                  </a:txBody>
                  <a:tcPr marL="9525" marR="9525" marT="952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57320">
                <a:tc>
                  <a:txBody>
                    <a:bodyPr/>
                    <a:lstStyle/>
                    <a:p>
                      <a:pPr marL="0" algn="ctr" defTabSz="914400" rtl="0" eaLnBrk="1" fontAlgn="b" latinLnBrk="0" hangingPunct="1"/>
                      <a:r>
                        <a:rPr lang="en-US" sz="1400" b="0" i="0" u="none" strike="noStrike" kern="1200">
                          <a:solidFill>
                            <a:srgbClr val="FF0000"/>
                          </a:solidFill>
                          <a:effectLst/>
                          <a:latin typeface="Times New Roman"/>
                          <a:ea typeface="+mn-ea"/>
                          <a:cs typeface="+mn-cs"/>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err="1">
                          <a:solidFill>
                            <a:srgbClr val="FF0000"/>
                          </a:solidFill>
                          <a:effectLst/>
                          <a:latin typeface="Times New Roman"/>
                          <a:ea typeface="+mn-ea"/>
                          <a:cs typeface="+mn-cs"/>
                        </a:rPr>
                        <a:t>Nguyễn</a:t>
                      </a:r>
                      <a:r>
                        <a:rPr lang="en-US" sz="1400" b="0" i="0" u="none" strike="noStrike" kern="1200">
                          <a:solidFill>
                            <a:srgbClr val="FF0000"/>
                          </a:solidFill>
                          <a:effectLst/>
                          <a:latin typeface="Times New Roman"/>
                          <a:ea typeface="+mn-ea"/>
                          <a:cs typeface="+mn-cs"/>
                        </a:rPr>
                        <a:t> </a:t>
                      </a:r>
                      <a:r>
                        <a:rPr lang="en-US" sz="1400" b="0" i="0" u="none" strike="noStrike" kern="1200" err="1">
                          <a:solidFill>
                            <a:srgbClr val="FF0000"/>
                          </a:solidFill>
                          <a:effectLst/>
                          <a:latin typeface="Times New Roman"/>
                          <a:ea typeface="+mn-ea"/>
                          <a:cs typeface="+mn-cs"/>
                        </a:rPr>
                        <a:t>Xuân</a:t>
                      </a:r>
                      <a:r>
                        <a:rPr lang="en-US" sz="1400" b="0" i="0" u="none" strike="noStrike" kern="1200">
                          <a:solidFill>
                            <a:srgbClr val="FF0000"/>
                          </a:solidFill>
                          <a:effectLst/>
                          <a:latin typeface="Times New Roman"/>
                          <a:ea typeface="+mn-ea"/>
                          <a:cs typeface="+mn-cs"/>
                        </a:rPr>
                        <a:t> Mai</a:t>
                      </a:r>
                      <a:endParaRPr lang="vi-VN" sz="1400" b="0" i="0" u="none" strike="noStrike" kern="1200">
                        <a:solidFill>
                          <a:srgbClr val="FF0000"/>
                        </a:solidFill>
                        <a:effectLst/>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a:solidFill>
                            <a:srgbClr val="FF0000"/>
                          </a:solidFill>
                          <a:effectLst/>
                          <a:latin typeface="Times New Roman"/>
                          <a:ea typeface="+mn-ea"/>
                          <a:cs typeface="+mn-cs"/>
                        </a:rPr>
                        <a:t>Phó </a:t>
                      </a:r>
                      <a:r>
                        <a:rPr lang="en-US" sz="1400" b="0" i="0" u="none" strike="noStrike" kern="1200" err="1">
                          <a:solidFill>
                            <a:srgbClr val="FF0000"/>
                          </a:solidFill>
                          <a:effectLst/>
                          <a:latin typeface="Times New Roman"/>
                          <a:ea typeface="+mn-ea"/>
                          <a:cs typeface="+mn-cs"/>
                        </a:rPr>
                        <a:t>trưởng</a:t>
                      </a:r>
                      <a:r>
                        <a:rPr lang="en-US" sz="1400" b="0" i="0" u="none" strike="noStrike" kern="1200">
                          <a:solidFill>
                            <a:srgbClr val="FF0000"/>
                          </a:solidFill>
                          <a:effectLst/>
                          <a:latin typeface="Times New Roman"/>
                          <a:ea typeface="+mn-ea"/>
                          <a:cs typeface="+mn-cs"/>
                        </a:rPr>
                        <a:t> </a:t>
                      </a:r>
                      <a:r>
                        <a:rPr lang="en-US" sz="1400" b="0" i="0" u="none" strike="noStrike" kern="1200" err="1">
                          <a:solidFill>
                            <a:srgbClr val="FF0000"/>
                          </a:solidFill>
                          <a:effectLst/>
                          <a:latin typeface="Times New Roman"/>
                          <a:ea typeface="+mn-ea"/>
                          <a:cs typeface="+mn-cs"/>
                        </a:rPr>
                        <a:t>phòng</a:t>
                      </a:r>
                      <a:endParaRPr lang="en-US" sz="1400" b="0" i="0" u="none" strike="noStrike" kern="1200">
                        <a:solidFill>
                          <a:srgbClr val="FF0000"/>
                        </a:solidFill>
                        <a:effectLst/>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endParaRPr lang="en-US" sz="1400" b="0" i="0" u="none" strike="noStrike" kern="1200" dirty="0">
                        <a:solidFill>
                          <a:srgbClr val="FF0000"/>
                        </a:solidFill>
                        <a:effectLst/>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dirty="0">
                          <a:solidFill>
                            <a:srgbClr val="FF0000"/>
                          </a:solidFill>
                          <a:effectLst/>
                          <a:latin typeface="Times New Roman"/>
                          <a:ea typeface="+mn-ea"/>
                          <a:cs typeface="+mn-cs"/>
                        </a:rPr>
                        <a:t>0907592543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a:solidFill>
                            <a:srgbClr val="FF0000"/>
                          </a:solidFill>
                          <a:effectLst/>
                          <a:latin typeface="Times New Roman"/>
                          <a:ea typeface="+mn-ea"/>
                          <a:cs typeface="+mn-cs"/>
                        </a:rPr>
                        <a:t>maixuannguyen78@yahoo.com.vn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3576703"/>
                  </a:ext>
                </a:extLst>
              </a:tr>
              <a:tr h="476517">
                <a:tc>
                  <a:txBody>
                    <a:bodyPr/>
                    <a:lstStyle/>
                    <a:p>
                      <a:pPr marL="0" algn="ctr" defTabSz="914400" rtl="0" eaLnBrk="1" fontAlgn="b" latinLnBrk="0" hangingPunct="1"/>
                      <a:r>
                        <a:rPr lang="en-US" sz="1400" b="0" i="0" u="none" strike="noStrike" kern="1200">
                          <a:solidFill>
                            <a:srgbClr val="FF0000"/>
                          </a:solidFill>
                          <a:effectLst/>
                          <a:latin typeface="Times New Roman"/>
                          <a:ea typeface="+mn-ea"/>
                          <a:cs typeface="+mn-cs"/>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vi-VN" sz="1400" b="0" i="0" u="none" strike="noStrike" kern="1200" dirty="0">
                          <a:solidFill>
                            <a:srgbClr val="FF0000"/>
                          </a:solidFill>
                          <a:effectLst/>
                          <a:latin typeface="Times New Roman"/>
                          <a:ea typeface="+mn-ea"/>
                          <a:cs typeface="+mn-cs"/>
                        </a:rPr>
                        <a:t>Nguyễn Võ Đăng Khoa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0" i="0" u="none" strike="noStrike" kern="1200">
                          <a:solidFill>
                            <a:srgbClr val="FF0000"/>
                          </a:solidFill>
                          <a:effectLst/>
                          <a:latin typeface="Times New Roman"/>
                          <a:ea typeface="+mn-ea"/>
                          <a:cs typeface="+mn-cs"/>
                        </a:rPr>
                        <a:t>Phó trưởng phòng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vi-VN" sz="1400" b="0" i="0" u="none" strike="noStrike" kern="1200" dirty="0">
                        <a:solidFill>
                          <a:srgbClr val="FF0000"/>
                        </a:solidFill>
                        <a:effectLst/>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dirty="0">
                          <a:solidFill>
                            <a:srgbClr val="FF0000"/>
                          </a:solidFill>
                          <a:effectLst/>
                          <a:latin typeface="Times New Roman"/>
                          <a:ea typeface="+mn-ea"/>
                          <a:cs typeface="+mn-cs"/>
                        </a:rPr>
                        <a:t>0919174220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dirty="0">
                          <a:solidFill>
                            <a:srgbClr val="FF0000"/>
                          </a:solidFill>
                          <a:effectLst/>
                          <a:latin typeface="Times New Roman"/>
                          <a:ea typeface="+mn-ea"/>
                          <a:cs typeface="+mn-cs"/>
                        </a:rPr>
                        <a:t>nkhoa1987@gmail.com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1523867"/>
                  </a:ext>
                </a:extLst>
              </a:tr>
              <a:tr h="734336">
                <a:tc>
                  <a:txBody>
                    <a:bodyPr/>
                    <a:lstStyle/>
                    <a:p>
                      <a:pPr marL="0" algn="ctr" defTabSz="914400" rtl="0" eaLnBrk="1" fontAlgn="b" latinLnBrk="0" hangingPunct="1"/>
                      <a:r>
                        <a:rPr lang="en-US" sz="1400" b="0" i="0" u="none" strike="noStrike" kern="1200" dirty="0">
                          <a:solidFill>
                            <a:srgbClr val="0000CC"/>
                          </a:solidFill>
                          <a:effectLst/>
                          <a:latin typeface="Times New Roman"/>
                          <a:ea typeface="+mn-ea"/>
                          <a:cs typeface="+mn-cs"/>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dirty="0" err="1">
                          <a:solidFill>
                            <a:srgbClr val="0000CC"/>
                          </a:solidFill>
                          <a:effectLst/>
                          <a:latin typeface="Times New Roman"/>
                          <a:ea typeface="+mn-ea"/>
                          <a:cs typeface="+mn-cs"/>
                        </a:rPr>
                        <a:t>Lê</a:t>
                      </a:r>
                      <a:r>
                        <a:rPr lang="en-US" sz="1400" b="0" i="0" u="none" strike="noStrike" kern="1200" dirty="0">
                          <a:solidFill>
                            <a:srgbClr val="0000CC"/>
                          </a:solidFill>
                          <a:effectLst/>
                          <a:latin typeface="Times New Roman"/>
                          <a:ea typeface="+mn-ea"/>
                          <a:cs typeface="+mn-cs"/>
                        </a:rPr>
                        <a:t> </a:t>
                      </a:r>
                      <a:r>
                        <a:rPr lang="en-US" sz="1400" b="0" i="0" u="none" strike="noStrike" kern="1200" dirty="0" err="1">
                          <a:solidFill>
                            <a:srgbClr val="0000CC"/>
                          </a:solidFill>
                          <a:effectLst/>
                          <a:latin typeface="Times New Roman"/>
                          <a:ea typeface="+mn-ea"/>
                          <a:cs typeface="+mn-cs"/>
                        </a:rPr>
                        <a:t>Hoàng</a:t>
                      </a:r>
                      <a:r>
                        <a:rPr lang="en-US" sz="1400" b="0" i="0" u="none" strike="noStrike" kern="1200" dirty="0">
                          <a:solidFill>
                            <a:srgbClr val="0000CC"/>
                          </a:solidFill>
                          <a:effectLst/>
                          <a:latin typeface="Times New Roman"/>
                          <a:ea typeface="+mn-ea"/>
                          <a:cs typeface="+mn-cs"/>
                        </a:rPr>
                        <a:t> </a:t>
                      </a:r>
                      <a:r>
                        <a:rPr lang="en-US" sz="1400" b="0" i="0" u="none" strike="noStrike" kern="1200" dirty="0" err="1">
                          <a:solidFill>
                            <a:srgbClr val="0000CC"/>
                          </a:solidFill>
                          <a:effectLst/>
                          <a:latin typeface="Times New Roman"/>
                          <a:ea typeface="+mn-ea"/>
                          <a:cs typeface="+mn-cs"/>
                        </a:rPr>
                        <a:t>Sơn</a:t>
                      </a:r>
                      <a:r>
                        <a:rPr lang="en-US" sz="1400" b="0" i="0" u="none" strike="noStrike" kern="1200" dirty="0">
                          <a:solidFill>
                            <a:srgbClr val="0000CC"/>
                          </a:solidFill>
                          <a:effectLst/>
                          <a:latin typeface="Times New Roman"/>
                          <a:ea typeface="+mn-ea"/>
                          <a:cs typeface="+mn-cs"/>
                        </a:rPr>
                        <a:t> </a:t>
                      </a:r>
                      <a:r>
                        <a:rPr lang="en-US" sz="1400" b="0" i="0" u="none" strike="noStrike" kern="1200" dirty="0" err="1">
                          <a:solidFill>
                            <a:srgbClr val="0000CC"/>
                          </a:solidFill>
                          <a:effectLst/>
                          <a:latin typeface="Times New Roman"/>
                          <a:ea typeface="+mn-ea"/>
                          <a:cs typeface="+mn-cs"/>
                        </a:rPr>
                        <a:t>Châu</a:t>
                      </a:r>
                      <a:endParaRPr lang="vi-VN" sz="1400" b="0" i="0" u="none" strike="noStrike" kern="1200" dirty="0">
                        <a:solidFill>
                          <a:srgbClr val="0000CC"/>
                        </a:solidFill>
                        <a:effectLst/>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kern="1200" noProof="0" dirty="0" err="1">
                          <a:solidFill>
                            <a:srgbClr val="0000CC"/>
                          </a:solidFill>
                          <a:effectLst/>
                          <a:latin typeface="Times New Roman"/>
                          <a:ea typeface="+mn-ea"/>
                          <a:cs typeface="+mn-cs"/>
                        </a:rPr>
                        <a:t>Chuyên</a:t>
                      </a:r>
                      <a:r>
                        <a:rPr lang="en-US" sz="1400" b="0" i="0" u="none" strike="noStrike" kern="1200" noProof="0" dirty="0">
                          <a:solidFill>
                            <a:srgbClr val="0000CC"/>
                          </a:solidFill>
                          <a:effectLst/>
                          <a:latin typeface="Times New Roman"/>
                          <a:ea typeface="+mn-ea"/>
                          <a:cs typeface="+mn-cs"/>
                        </a:rPr>
                        <a:t> </a:t>
                      </a:r>
                      <a:r>
                        <a:rPr lang="en-US" sz="1400" b="0" i="0" u="none" strike="noStrike" kern="1200" noProof="0" dirty="0" err="1">
                          <a:solidFill>
                            <a:srgbClr val="0000CC"/>
                          </a:solidFill>
                          <a:effectLst/>
                          <a:latin typeface="Times New Roman"/>
                          <a:ea typeface="+mn-ea"/>
                          <a:cs typeface="+mn-cs"/>
                        </a:rPr>
                        <a:t>viên</a:t>
                      </a:r>
                      <a:endParaRPr lang="en-US" sz="1400" b="0" i="0" u="none" strike="noStrike" kern="1200" noProof="0" dirty="0">
                        <a:solidFill>
                          <a:srgbClr val="0000CC"/>
                        </a:solidFill>
                        <a:effectLst/>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kern="1200" dirty="0">
                          <a:solidFill>
                            <a:srgbClr val="0000CC"/>
                          </a:solidFill>
                          <a:effectLst/>
                          <a:latin typeface="Times New Roman"/>
                          <a:ea typeface="+mn-ea"/>
                          <a:cs typeface="+mn-cs"/>
                        </a:rPr>
                        <a:t>Q3, </a:t>
                      </a:r>
                      <a:r>
                        <a:rPr lang="vi-VN" sz="1400" b="0" i="0" u="none" strike="noStrike" kern="1200" dirty="0">
                          <a:solidFill>
                            <a:srgbClr val="0000CC"/>
                          </a:solidFill>
                          <a:effectLst/>
                          <a:latin typeface="Times New Roman"/>
                          <a:ea typeface="+mn-ea"/>
                          <a:cs typeface="+mn-cs"/>
                        </a:rPr>
                        <a:t>Gò Vấp</a:t>
                      </a:r>
                      <a:r>
                        <a:rPr lang="en-US" sz="1400" b="0" i="0" u="none" strike="noStrike" kern="1200" dirty="0">
                          <a:solidFill>
                            <a:srgbClr val="0000CC"/>
                          </a:solidFill>
                          <a:effectLst/>
                          <a:latin typeface="Times New Roman"/>
                          <a:ea typeface="+mn-ea"/>
                          <a:cs typeface="+mn-cs"/>
                        </a:rPr>
                        <a:t>,</a:t>
                      </a:r>
                    </a:p>
                    <a:p>
                      <a:pPr marL="0" marR="0" indent="0" algn="ctr" defTabSz="914400" rtl="0" eaLnBrk="1" fontAlgn="b" latinLnBrk="0" hangingPunct="1">
                        <a:lnSpc>
                          <a:spcPct val="100000"/>
                        </a:lnSpc>
                        <a:spcBef>
                          <a:spcPts val="0"/>
                        </a:spcBef>
                        <a:spcAft>
                          <a:spcPts val="0"/>
                        </a:spcAft>
                        <a:buClrTx/>
                        <a:buSzTx/>
                        <a:buFontTx/>
                        <a:buNone/>
                        <a:tabLst/>
                        <a:defRPr/>
                      </a:pPr>
                      <a:r>
                        <a:rPr lang="vi-VN" sz="1400" b="0" i="0" u="none" strike="noStrike" kern="1200" dirty="0">
                          <a:solidFill>
                            <a:srgbClr val="0000CC"/>
                          </a:solidFill>
                          <a:effectLst/>
                          <a:latin typeface="Times New Roman"/>
                          <a:ea typeface="+mn-ea"/>
                          <a:cs typeface="+mn-cs"/>
                        </a:rPr>
                        <a:t>Phú Nhuận</a:t>
                      </a:r>
                      <a:r>
                        <a:rPr lang="en-US" sz="1400" b="0" i="0" u="none" strike="noStrike" kern="1200" dirty="0">
                          <a:solidFill>
                            <a:srgbClr val="0000CC"/>
                          </a:solidFill>
                          <a:effectLst/>
                          <a:latin typeface="Times New Roman"/>
                          <a:ea typeface="+mn-ea"/>
                          <a:cs typeface="+mn-cs"/>
                        </a:rPr>
                        <a:t>, </a:t>
                      </a:r>
                      <a:r>
                        <a:rPr lang="vi-VN" sz="1400" b="0" i="0" u="none" strike="noStrike" kern="1200" dirty="0">
                          <a:solidFill>
                            <a:srgbClr val="0000CC"/>
                          </a:solidFill>
                          <a:effectLst/>
                          <a:latin typeface="Times New Roman"/>
                          <a:ea typeface="+mn-ea"/>
                          <a:cs typeface="+mn-cs"/>
                        </a:rPr>
                        <a:t>Bình Thạnh</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dirty="0">
                          <a:solidFill>
                            <a:srgbClr val="0000CC"/>
                          </a:solidFill>
                          <a:effectLst/>
                          <a:latin typeface="Times New Roman"/>
                          <a:ea typeface="+mn-ea"/>
                          <a:cs typeface="+mn-cs"/>
                        </a:rPr>
                        <a:t>0913110900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dirty="0">
                          <a:solidFill>
                            <a:srgbClr val="0000CC"/>
                          </a:solidFill>
                          <a:effectLst/>
                          <a:latin typeface="Times New Roman"/>
                          <a:ea typeface="+mn-ea"/>
                          <a:cs typeface="+mn-cs"/>
                        </a:rPr>
                        <a:t>lehoangsonchautd@gmail.com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45080">
                <a:tc>
                  <a:txBody>
                    <a:bodyPr/>
                    <a:lstStyle/>
                    <a:p>
                      <a:pPr marL="0" algn="ctr" defTabSz="914400" rtl="0" eaLnBrk="1" fontAlgn="b" latinLnBrk="0" hangingPunct="1"/>
                      <a:r>
                        <a:rPr lang="en-US" sz="1400" b="0" i="0" u="none" strike="noStrike" kern="1200">
                          <a:solidFill>
                            <a:srgbClr val="0000CC"/>
                          </a:solidFill>
                          <a:effectLst/>
                          <a:latin typeface="Times New Roman"/>
                          <a:ea typeface="+mn-ea"/>
                          <a:cs typeface="+mn-cs"/>
                        </a:rPr>
                        <a:t>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vi-VN" sz="1400" b="0" i="0" u="none" strike="noStrike" kern="1200" dirty="0">
                          <a:solidFill>
                            <a:srgbClr val="0000CC"/>
                          </a:solidFill>
                          <a:effectLst/>
                          <a:latin typeface="Times New Roman"/>
                          <a:ea typeface="+mn-ea"/>
                          <a:cs typeface="+mn-cs"/>
                        </a:rPr>
                        <a:t>Phan Thị Nghiêm Dung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dirty="0" err="1">
                          <a:solidFill>
                            <a:srgbClr val="0000CC"/>
                          </a:solidFill>
                          <a:effectLst/>
                          <a:latin typeface="Times New Roman"/>
                          <a:ea typeface="+mn-ea"/>
                          <a:cs typeface="+mn-cs"/>
                        </a:rPr>
                        <a:t>Chuyên</a:t>
                      </a:r>
                      <a:r>
                        <a:rPr lang="en-US" sz="1400" b="0" i="0" u="none" strike="noStrike" kern="1200" dirty="0">
                          <a:solidFill>
                            <a:srgbClr val="0000CC"/>
                          </a:solidFill>
                          <a:effectLst/>
                          <a:latin typeface="Times New Roman"/>
                          <a:ea typeface="+mn-ea"/>
                          <a:cs typeface="+mn-cs"/>
                        </a:rPr>
                        <a:t> </a:t>
                      </a:r>
                      <a:r>
                        <a:rPr lang="en-US" sz="1400" b="0" i="0" u="none" strike="noStrike" kern="1200" dirty="0" err="1">
                          <a:solidFill>
                            <a:srgbClr val="0000CC"/>
                          </a:solidFill>
                          <a:effectLst/>
                          <a:latin typeface="Times New Roman"/>
                          <a:ea typeface="+mn-ea"/>
                          <a:cs typeface="+mn-cs"/>
                        </a:rPr>
                        <a:t>viên</a:t>
                      </a:r>
                      <a:endParaRPr lang="en-US" sz="1400" b="0" i="0" u="none" strike="noStrike" kern="1200" dirty="0">
                        <a:solidFill>
                          <a:srgbClr val="0000CC"/>
                        </a:solidFill>
                        <a:effectLst/>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vi-VN" sz="1400" b="0" i="0" u="none" strike="noStrike" kern="1200" dirty="0">
                          <a:solidFill>
                            <a:srgbClr val="0000CC"/>
                          </a:solidFill>
                          <a:effectLst/>
                          <a:latin typeface="Times New Roman"/>
                          <a:ea typeface="+mn-ea"/>
                          <a:cs typeface="+mn-cs"/>
                        </a:rPr>
                        <a:t>Q4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dirty="0">
                          <a:solidFill>
                            <a:srgbClr val="0000CC"/>
                          </a:solidFill>
                          <a:effectLst/>
                          <a:latin typeface="Times New Roman"/>
                          <a:ea typeface="+mn-ea"/>
                          <a:cs typeface="+mn-cs"/>
                        </a:rPr>
                        <a:t>0909965052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dirty="0">
                          <a:solidFill>
                            <a:srgbClr val="0000CC"/>
                          </a:solidFill>
                          <a:effectLst/>
                          <a:latin typeface="Times New Roman"/>
                          <a:ea typeface="+mn-ea"/>
                          <a:cs typeface="+mn-cs"/>
                        </a:rPr>
                        <a:t>nghiemdung1978@yahoo.com.vn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93147">
                <a:tc>
                  <a:txBody>
                    <a:bodyPr/>
                    <a:lstStyle/>
                    <a:p>
                      <a:pPr marL="0" algn="ctr" defTabSz="914400" rtl="0" eaLnBrk="1" fontAlgn="b" latinLnBrk="0" hangingPunct="1"/>
                      <a:r>
                        <a:rPr lang="en-US" sz="1400" b="0" i="0" u="none" strike="noStrike" kern="1200">
                          <a:solidFill>
                            <a:srgbClr val="0000CC"/>
                          </a:solidFill>
                          <a:effectLst/>
                          <a:latin typeface="Times New Roman"/>
                          <a:ea typeface="+mn-ea"/>
                          <a:cs typeface="+mn-cs"/>
                        </a:rPr>
                        <a:t>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vi-VN" sz="1400" b="0" i="0" u="none" strike="noStrike" kern="1200">
                          <a:solidFill>
                            <a:srgbClr val="0000CC"/>
                          </a:solidFill>
                          <a:effectLst/>
                          <a:latin typeface="Times New Roman"/>
                          <a:ea typeface="+mn-ea"/>
                          <a:cs typeface="+mn-cs"/>
                        </a:rPr>
                        <a:t>Đỗ Trí Nhân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a:solidFill>
                            <a:srgbClr val="0000CC"/>
                          </a:solidFill>
                          <a:effectLst/>
                          <a:latin typeface="Times New Roman"/>
                          <a:ea typeface="+mn-ea"/>
                          <a:cs typeface="+mn-cs"/>
                        </a:rPr>
                        <a:t>Chuyên viên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vi-VN" sz="1400" b="0" i="0" u="none" strike="noStrike" kern="1200" dirty="0">
                          <a:solidFill>
                            <a:srgbClr val="0000CC"/>
                          </a:solidFill>
                          <a:effectLst/>
                          <a:latin typeface="Times New Roman"/>
                          <a:ea typeface="+mn-ea"/>
                          <a:cs typeface="+mn-cs"/>
                        </a:rPr>
                        <a:t>Q1, </a:t>
                      </a:r>
                      <a:r>
                        <a:rPr lang="en-US" sz="1400" b="0" i="0" u="none" strike="noStrike" kern="1200" dirty="0">
                          <a:solidFill>
                            <a:srgbClr val="0000CC"/>
                          </a:solidFill>
                          <a:effectLst/>
                          <a:latin typeface="Times New Roman"/>
                          <a:ea typeface="+mn-ea"/>
                          <a:cs typeface="+mn-cs"/>
                        </a:rPr>
                        <a:t>11,</a:t>
                      </a:r>
                      <a:r>
                        <a:rPr lang="vi-VN" sz="1400" b="0" i="0" u="none" strike="noStrike" kern="1200" dirty="0">
                          <a:solidFill>
                            <a:srgbClr val="0000CC"/>
                          </a:solidFill>
                          <a:effectLst/>
                          <a:latin typeface="Times New Roman"/>
                          <a:ea typeface="+mn-ea"/>
                          <a:cs typeface="+mn-cs"/>
                        </a:rPr>
                        <a:t>Tân Bình, </a:t>
                      </a:r>
                      <a:endParaRPr lang="en-US" sz="1400" b="0" i="0" u="none" strike="noStrike" kern="1200" dirty="0">
                        <a:solidFill>
                          <a:srgbClr val="0000CC"/>
                        </a:solidFill>
                        <a:effectLst/>
                        <a:latin typeface="Times New Roman"/>
                        <a:ea typeface="+mn-ea"/>
                        <a:cs typeface="+mn-cs"/>
                      </a:endParaRPr>
                    </a:p>
                    <a:p>
                      <a:pPr marL="0" algn="ctr" defTabSz="914400" rtl="0" eaLnBrk="1" fontAlgn="b" latinLnBrk="0" hangingPunct="1"/>
                      <a:r>
                        <a:rPr lang="vi-VN" sz="1400" b="0" i="0" u="none" strike="noStrike" kern="1200" dirty="0">
                          <a:solidFill>
                            <a:srgbClr val="0000CC"/>
                          </a:solidFill>
                          <a:effectLst/>
                          <a:latin typeface="Times New Roman"/>
                          <a:ea typeface="+mn-ea"/>
                          <a:cs typeface="+mn-cs"/>
                        </a:rPr>
                        <a:t>Bình Tân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a:solidFill>
                            <a:srgbClr val="0000CC"/>
                          </a:solidFill>
                          <a:effectLst/>
                          <a:latin typeface="Times New Roman"/>
                          <a:ea typeface="+mn-ea"/>
                          <a:cs typeface="+mn-cs"/>
                        </a:rPr>
                        <a:t>0908113898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dirty="0">
                          <a:solidFill>
                            <a:srgbClr val="0000CC"/>
                          </a:solidFill>
                          <a:effectLst/>
                          <a:latin typeface="Times New Roman"/>
                          <a:ea typeface="+mn-ea"/>
                          <a:cs typeface="+mn-cs"/>
                        </a:rPr>
                        <a:t>dtnhan.tphcm@moet.edu.vn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93147">
                <a:tc>
                  <a:txBody>
                    <a:bodyPr/>
                    <a:lstStyle/>
                    <a:p>
                      <a:pPr marL="0" algn="ctr" defTabSz="914400" rtl="0" eaLnBrk="1" fontAlgn="b" latinLnBrk="0" hangingPunct="1"/>
                      <a:r>
                        <a:rPr lang="en-US" sz="1400" b="0" i="0" u="none" strike="noStrike" kern="1200">
                          <a:solidFill>
                            <a:srgbClr val="0000CC"/>
                          </a:solidFill>
                          <a:effectLst/>
                          <a:latin typeface="Times New Roman"/>
                          <a:ea typeface="+mn-ea"/>
                          <a:cs typeface="+mn-cs"/>
                        </a:rPr>
                        <a:t>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vi-VN" sz="1400" b="0" i="0" u="none" strike="noStrike" kern="1200" dirty="0">
                          <a:solidFill>
                            <a:srgbClr val="0000CC"/>
                          </a:solidFill>
                          <a:effectLst/>
                          <a:latin typeface="Times New Roman"/>
                          <a:ea typeface="+mn-ea"/>
                          <a:cs typeface="+mn-cs"/>
                        </a:rPr>
                        <a:t>Hồ Thanh Nhân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dirty="0" err="1">
                          <a:solidFill>
                            <a:srgbClr val="0000CC"/>
                          </a:solidFill>
                          <a:effectLst/>
                          <a:latin typeface="Times New Roman"/>
                          <a:ea typeface="+mn-ea"/>
                          <a:cs typeface="+mn-cs"/>
                        </a:rPr>
                        <a:t>Chuyên</a:t>
                      </a:r>
                      <a:r>
                        <a:rPr lang="en-US" sz="1400" b="0" i="0" u="none" strike="noStrike" kern="1200" dirty="0">
                          <a:solidFill>
                            <a:srgbClr val="0000CC"/>
                          </a:solidFill>
                          <a:effectLst/>
                          <a:latin typeface="Times New Roman"/>
                          <a:ea typeface="+mn-ea"/>
                          <a:cs typeface="+mn-cs"/>
                        </a:rPr>
                        <a:t> </a:t>
                      </a:r>
                      <a:r>
                        <a:rPr lang="en-US" sz="1400" b="0" i="0" u="none" strike="noStrike" kern="1200" dirty="0" err="1">
                          <a:solidFill>
                            <a:srgbClr val="0000CC"/>
                          </a:solidFill>
                          <a:effectLst/>
                          <a:latin typeface="Times New Roman"/>
                          <a:ea typeface="+mn-ea"/>
                          <a:cs typeface="+mn-cs"/>
                        </a:rPr>
                        <a:t>viên</a:t>
                      </a:r>
                      <a:endParaRPr lang="en-US" sz="1400" b="0" i="0" u="none" strike="noStrike" kern="1200" dirty="0">
                        <a:solidFill>
                          <a:srgbClr val="0000CC"/>
                        </a:solidFill>
                        <a:effectLst/>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400" b="0" i="0" u="none" strike="noStrike" kern="1200" dirty="0">
                          <a:solidFill>
                            <a:srgbClr val="FF0000"/>
                          </a:solidFill>
                          <a:effectLst/>
                          <a:latin typeface="Times New Roman"/>
                          <a:ea typeface="+mn-ea"/>
                          <a:cs typeface="+mn-cs"/>
                        </a:rPr>
                        <a:t>TĐ (9P) </a:t>
                      </a:r>
                      <a:r>
                        <a:rPr lang="en-US" sz="1400" b="0" i="0" u="none" strike="noStrike" kern="1200" dirty="0">
                          <a:solidFill>
                            <a:srgbClr val="0000CC"/>
                          </a:solidFill>
                          <a:effectLst/>
                          <a:latin typeface="Times New Roman"/>
                          <a:ea typeface="+mn-ea"/>
                          <a:cs typeface="+mn-cs"/>
                        </a:rPr>
                        <a:t>, 5,  8, </a:t>
                      </a:r>
                    </a:p>
                    <a:p>
                      <a:pPr marL="0" algn="ctr" defTabSz="914400" rtl="0" eaLnBrk="1" fontAlgn="b" latinLnBrk="0" hangingPunct="1"/>
                      <a:r>
                        <a:rPr lang="vi-VN" sz="1400" b="0" i="0" u="none" strike="noStrike" kern="1200" dirty="0">
                          <a:solidFill>
                            <a:srgbClr val="0000CC"/>
                          </a:solidFill>
                          <a:effectLst/>
                          <a:latin typeface="Times New Roman"/>
                          <a:ea typeface="+mn-ea"/>
                          <a:cs typeface="+mn-cs"/>
                        </a:rPr>
                        <a:t>Bình Chánh</a:t>
                      </a:r>
                      <a:r>
                        <a:rPr lang="en-US" sz="1400" b="0" i="0" u="none" strike="noStrike" kern="1200" dirty="0">
                          <a:solidFill>
                            <a:srgbClr val="0000CC"/>
                          </a:solidFill>
                          <a:effectLst/>
                          <a:latin typeface="Times New Roman"/>
                          <a:ea typeface="+mn-ea"/>
                          <a:cs typeface="+mn-cs"/>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dirty="0">
                          <a:solidFill>
                            <a:srgbClr val="0000CC"/>
                          </a:solidFill>
                          <a:effectLst/>
                          <a:latin typeface="Times New Roman"/>
                          <a:ea typeface="+mn-ea"/>
                          <a:cs typeface="+mn-cs"/>
                        </a:rPr>
                        <a:t>0396999988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dirty="0">
                          <a:solidFill>
                            <a:srgbClr val="0000CC"/>
                          </a:solidFill>
                          <a:effectLst/>
                          <a:latin typeface="Times New Roman"/>
                          <a:ea typeface="+mn-ea"/>
                          <a:cs typeface="+mn-cs"/>
                        </a:rPr>
                        <a:t>hothanhnhan1979@gmail.com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493147">
                <a:tc>
                  <a:txBody>
                    <a:bodyPr/>
                    <a:lstStyle/>
                    <a:p>
                      <a:pPr marL="0" algn="ctr" defTabSz="914400" rtl="0" eaLnBrk="1" fontAlgn="b" latinLnBrk="0" hangingPunct="1"/>
                      <a:r>
                        <a:rPr lang="en-US" sz="1400" b="0" i="0" u="none" strike="noStrike" kern="1200">
                          <a:solidFill>
                            <a:srgbClr val="0000CC"/>
                          </a:solidFill>
                          <a:effectLst/>
                          <a:latin typeface="Times New Roman"/>
                          <a:ea typeface="+mn-ea"/>
                          <a:cs typeface="+mn-cs"/>
                        </a:rPr>
                        <a:t>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vi-VN" sz="1400" b="0" i="0" u="none" strike="noStrike" kern="1200">
                          <a:solidFill>
                            <a:srgbClr val="0000CC"/>
                          </a:solidFill>
                          <a:effectLst/>
                          <a:latin typeface="Times New Roman"/>
                          <a:ea typeface="+mn-ea"/>
                          <a:cs typeface="+mn-cs"/>
                        </a:rPr>
                        <a:t>Huỳnh Văn Đà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dirty="0" err="1">
                          <a:solidFill>
                            <a:srgbClr val="0000CC"/>
                          </a:solidFill>
                          <a:effectLst/>
                          <a:latin typeface="Times New Roman"/>
                          <a:ea typeface="+mn-ea"/>
                          <a:cs typeface="+mn-cs"/>
                        </a:rPr>
                        <a:t>Chuyên</a:t>
                      </a:r>
                      <a:r>
                        <a:rPr lang="en-US" sz="1400" b="0" i="0" u="none" strike="noStrike" kern="1200" dirty="0">
                          <a:solidFill>
                            <a:srgbClr val="0000CC"/>
                          </a:solidFill>
                          <a:effectLst/>
                          <a:latin typeface="Times New Roman"/>
                          <a:ea typeface="+mn-ea"/>
                          <a:cs typeface="+mn-cs"/>
                        </a:rPr>
                        <a:t> </a:t>
                      </a:r>
                      <a:r>
                        <a:rPr lang="en-US" sz="1400" b="0" i="0" u="none" strike="noStrike" kern="1200" dirty="0" err="1">
                          <a:solidFill>
                            <a:srgbClr val="0000CC"/>
                          </a:solidFill>
                          <a:effectLst/>
                          <a:latin typeface="Times New Roman"/>
                          <a:ea typeface="+mn-ea"/>
                          <a:cs typeface="+mn-cs"/>
                        </a:rPr>
                        <a:t>viên</a:t>
                      </a:r>
                      <a:endParaRPr lang="en-US" sz="1400" b="0" i="0" u="none" strike="noStrike" kern="1200" dirty="0">
                        <a:solidFill>
                          <a:srgbClr val="0000CC"/>
                        </a:solidFill>
                        <a:effectLst/>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vi-VN" sz="1400" b="0" i="0" u="none" strike="noStrike" kern="1200" dirty="0">
                          <a:solidFill>
                            <a:srgbClr val="0000CC"/>
                          </a:solidFill>
                          <a:effectLst/>
                          <a:latin typeface="Times New Roman"/>
                          <a:ea typeface="+mn-ea"/>
                          <a:cs typeface="+mn-cs"/>
                        </a:rPr>
                        <a:t>Q</a:t>
                      </a:r>
                      <a:r>
                        <a:rPr lang="en-US" sz="1400" b="0" i="0" u="none" strike="noStrike" kern="1200" dirty="0">
                          <a:solidFill>
                            <a:srgbClr val="0000CC"/>
                          </a:solidFill>
                          <a:effectLst/>
                          <a:latin typeface="Times New Roman"/>
                          <a:ea typeface="+mn-ea"/>
                          <a:cs typeface="+mn-cs"/>
                        </a:rPr>
                        <a:t>10, </a:t>
                      </a:r>
                      <a:r>
                        <a:rPr lang="vi-VN" sz="1400" b="0" i="0" u="none" strike="noStrike" kern="1200" dirty="0">
                          <a:solidFill>
                            <a:srgbClr val="0000CC"/>
                          </a:solidFill>
                          <a:effectLst/>
                          <a:latin typeface="Times New Roman"/>
                          <a:ea typeface="+mn-ea"/>
                          <a:cs typeface="+mn-cs"/>
                        </a:rPr>
                        <a:t>12, Hóc Môn, </a:t>
                      </a:r>
                      <a:endParaRPr lang="en-US" sz="1400" b="0" i="0" u="none" strike="noStrike" kern="1200" dirty="0">
                        <a:solidFill>
                          <a:srgbClr val="0000CC"/>
                        </a:solidFill>
                        <a:effectLst/>
                        <a:latin typeface="Times New Roman"/>
                        <a:ea typeface="+mn-ea"/>
                        <a:cs typeface="+mn-cs"/>
                      </a:endParaRPr>
                    </a:p>
                    <a:p>
                      <a:pPr marL="0" marR="0" indent="0" algn="ctr" defTabSz="914400" rtl="0" eaLnBrk="1" fontAlgn="b" latinLnBrk="0" hangingPunct="1">
                        <a:lnSpc>
                          <a:spcPct val="100000"/>
                        </a:lnSpc>
                        <a:spcBef>
                          <a:spcPts val="0"/>
                        </a:spcBef>
                        <a:spcAft>
                          <a:spcPts val="0"/>
                        </a:spcAft>
                        <a:buClrTx/>
                        <a:buSzTx/>
                        <a:buFontTx/>
                        <a:buNone/>
                        <a:tabLst/>
                        <a:defRPr/>
                      </a:pPr>
                      <a:r>
                        <a:rPr lang="vi-VN" sz="1400" b="0" i="0" u="none" strike="noStrike" kern="1200" dirty="0">
                          <a:solidFill>
                            <a:srgbClr val="0000CC"/>
                          </a:solidFill>
                          <a:effectLst/>
                          <a:latin typeface="Times New Roman"/>
                          <a:ea typeface="+mn-ea"/>
                          <a:cs typeface="+mn-cs"/>
                        </a:rPr>
                        <a:t>Củ Chi</a:t>
                      </a:r>
                      <a:r>
                        <a:rPr lang="en-US" sz="1400" b="0" i="0" u="none" strike="noStrike" kern="1200" dirty="0">
                          <a:solidFill>
                            <a:srgbClr val="0000CC"/>
                          </a:solidFill>
                          <a:effectLst/>
                          <a:latin typeface="Times New Roman"/>
                          <a:ea typeface="+mn-ea"/>
                          <a:cs typeface="+mn-cs"/>
                        </a:rPr>
                        <a:t>, TĐ</a:t>
                      </a:r>
                      <a:r>
                        <a:rPr lang="en-US" sz="1400" b="0" i="0" u="none" strike="noStrike" kern="1200" baseline="0" dirty="0">
                          <a:solidFill>
                            <a:srgbClr val="0000CC"/>
                          </a:solidFill>
                          <a:effectLst/>
                          <a:latin typeface="Times New Roman"/>
                          <a:ea typeface="+mn-ea"/>
                          <a:cs typeface="+mn-cs"/>
                        </a:rPr>
                        <a:t> (</a:t>
                      </a:r>
                      <a:r>
                        <a:rPr lang="en-US" sz="1400" b="0" i="0" u="none" strike="noStrike" kern="1200" dirty="0">
                          <a:solidFill>
                            <a:srgbClr val="FF0000"/>
                          </a:solidFill>
                          <a:effectLst/>
                          <a:latin typeface="Times New Roman"/>
                          <a:ea typeface="+mn-ea"/>
                          <a:cs typeface="+mn-cs"/>
                        </a:rPr>
                        <a:t>13P)</a:t>
                      </a:r>
                      <a:endParaRPr lang="vi-VN" sz="1400" b="0" i="0" u="none" strike="noStrike" kern="1200" dirty="0">
                        <a:solidFill>
                          <a:srgbClr val="0000CC"/>
                        </a:solidFill>
                        <a:effectLst/>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dirty="0">
                          <a:solidFill>
                            <a:srgbClr val="0000CC"/>
                          </a:solidFill>
                          <a:effectLst/>
                          <a:latin typeface="Times New Roman"/>
                          <a:ea typeface="+mn-ea"/>
                          <a:cs typeface="+mn-cs"/>
                        </a:rPr>
                        <a:t>0906376475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dirty="0">
                          <a:solidFill>
                            <a:srgbClr val="0000CC"/>
                          </a:solidFill>
                          <a:effectLst/>
                          <a:latin typeface="Times New Roman"/>
                          <a:ea typeface="+mn-ea"/>
                          <a:cs typeface="+mn-cs"/>
                        </a:rPr>
                        <a:t>hvda.sgddt@tphcm.gov.vn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93147">
                <a:tc>
                  <a:txBody>
                    <a:bodyPr/>
                    <a:lstStyle/>
                    <a:p>
                      <a:pPr marL="0" algn="ctr" defTabSz="914400" rtl="0" eaLnBrk="1" fontAlgn="b" latinLnBrk="0" hangingPunct="1"/>
                      <a:r>
                        <a:rPr lang="en-US" sz="1400" b="0" i="0" u="none" strike="noStrike" kern="1200">
                          <a:solidFill>
                            <a:srgbClr val="0000CC"/>
                          </a:solidFill>
                          <a:effectLst/>
                          <a:latin typeface="Times New Roman"/>
                          <a:ea typeface="+mn-ea"/>
                          <a:cs typeface="+mn-cs"/>
                        </a:rPr>
                        <a:t>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a:solidFill>
                            <a:srgbClr val="0000CC"/>
                          </a:solidFill>
                          <a:effectLst/>
                          <a:latin typeface="Times New Roman"/>
                          <a:ea typeface="+mn-ea"/>
                          <a:cs typeface="+mn-cs"/>
                        </a:rPr>
                        <a:t>Nguyễn Nhân Nghĩa</a:t>
                      </a:r>
                      <a:endParaRPr lang="vi-VN" sz="1400" b="0" i="0" u="none" strike="noStrike" kern="1200">
                        <a:solidFill>
                          <a:srgbClr val="0000CC"/>
                        </a:solidFill>
                        <a:effectLst/>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kern="1200" noProof="0">
                          <a:solidFill>
                            <a:srgbClr val="0000CC"/>
                          </a:solidFill>
                          <a:effectLst/>
                          <a:latin typeface="Times New Roman"/>
                          <a:ea typeface="+mn-ea"/>
                          <a:cs typeface="+mn-cs"/>
                        </a:rPr>
                        <a:t>Chuyên viên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kern="1200" dirty="0">
                          <a:solidFill>
                            <a:srgbClr val="FF0000"/>
                          </a:solidFill>
                          <a:effectLst/>
                          <a:latin typeface="Times New Roman"/>
                          <a:ea typeface="+mn-ea"/>
                          <a:cs typeface="+mn-cs"/>
                        </a:rPr>
                        <a:t>TĐ (12P), </a:t>
                      </a:r>
                      <a:r>
                        <a:rPr lang="vi-VN" sz="1400" b="0" i="0" u="none" strike="noStrike" kern="1200" dirty="0">
                          <a:solidFill>
                            <a:srgbClr val="0000CC"/>
                          </a:solidFill>
                          <a:effectLst/>
                          <a:latin typeface="Times New Roman"/>
                          <a:ea typeface="+mn-ea"/>
                          <a:cs typeface="+mn-cs"/>
                        </a:rPr>
                        <a:t>Nhà Bè</a:t>
                      </a:r>
                      <a:r>
                        <a:rPr lang="en-US" sz="1400" b="0" i="0" u="none" strike="noStrike" kern="1200" dirty="0">
                          <a:solidFill>
                            <a:srgbClr val="0000CC"/>
                          </a:solidFill>
                          <a:effectLst/>
                          <a:latin typeface="Times New Roman"/>
                          <a:ea typeface="+mn-ea"/>
                          <a:cs typeface="+mn-cs"/>
                        </a:rPr>
                        <a:t>, </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kern="1200" dirty="0" err="1">
                          <a:solidFill>
                            <a:srgbClr val="0000CC"/>
                          </a:solidFill>
                          <a:effectLst/>
                          <a:latin typeface="Times New Roman"/>
                          <a:ea typeface="+mn-ea"/>
                          <a:cs typeface="+mn-cs"/>
                        </a:rPr>
                        <a:t>Tân</a:t>
                      </a:r>
                      <a:r>
                        <a:rPr lang="en-US" sz="1400" b="0" i="0" u="none" strike="noStrike" kern="1200" baseline="0" dirty="0">
                          <a:solidFill>
                            <a:srgbClr val="0000CC"/>
                          </a:solidFill>
                          <a:effectLst/>
                          <a:latin typeface="Times New Roman"/>
                          <a:ea typeface="+mn-ea"/>
                          <a:cs typeface="+mn-cs"/>
                        </a:rPr>
                        <a:t> </a:t>
                      </a:r>
                      <a:r>
                        <a:rPr lang="en-US" sz="1400" b="0" i="0" u="none" strike="noStrike" kern="1200" baseline="0" dirty="0" err="1">
                          <a:solidFill>
                            <a:srgbClr val="0000CC"/>
                          </a:solidFill>
                          <a:effectLst/>
                          <a:latin typeface="Times New Roman"/>
                          <a:ea typeface="+mn-ea"/>
                          <a:cs typeface="+mn-cs"/>
                        </a:rPr>
                        <a:t>Phú</a:t>
                      </a:r>
                      <a:endParaRPr lang="vi-VN" sz="1400" b="0" i="0" u="none" strike="noStrike" kern="1200" dirty="0">
                        <a:solidFill>
                          <a:srgbClr val="0000CC"/>
                        </a:solidFill>
                        <a:effectLst/>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a:solidFill>
                            <a:srgbClr val="0000CC"/>
                          </a:solidFill>
                          <a:effectLst/>
                          <a:latin typeface="Times New Roman"/>
                          <a:ea typeface="+mn-ea"/>
                          <a:cs typeface="+mn-cs"/>
                        </a:rPr>
                        <a:t>0988653584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dirty="0">
                          <a:solidFill>
                            <a:srgbClr val="0000CC"/>
                          </a:solidFill>
                          <a:effectLst/>
                          <a:latin typeface="Times New Roman"/>
                          <a:ea typeface="+mn-ea"/>
                          <a:cs typeface="+mn-cs"/>
                        </a:rPr>
                        <a:t>nhannghia2009@gmail.com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66051">
                <a:tc>
                  <a:txBody>
                    <a:bodyPr/>
                    <a:lstStyle/>
                    <a:p>
                      <a:pPr marL="0" algn="ctr" defTabSz="914400" rtl="0" eaLnBrk="1" fontAlgn="b" latinLnBrk="0" hangingPunct="1"/>
                      <a:r>
                        <a:rPr lang="en-US" sz="1400" b="0" i="0" u="none" strike="noStrike" kern="1200" dirty="0">
                          <a:solidFill>
                            <a:srgbClr val="0000CC"/>
                          </a:solidFill>
                          <a:effectLst/>
                          <a:latin typeface="Times New Roman"/>
                          <a:ea typeface="+mn-ea"/>
                          <a:cs typeface="+mn-cs"/>
                        </a:rPr>
                        <a:t>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a:solidFill>
                            <a:srgbClr val="0000CC"/>
                          </a:solidFill>
                          <a:effectLst/>
                          <a:latin typeface="Times New Roman"/>
                          <a:ea typeface="+mn-ea"/>
                          <a:cs typeface="+mn-cs"/>
                        </a:rPr>
                        <a:t>Huỳnh Hiếu Thuận</a:t>
                      </a:r>
                      <a:endParaRPr lang="vi-VN" sz="1400" b="0" i="0" u="none" strike="noStrike" kern="1200">
                        <a:solidFill>
                          <a:srgbClr val="0000CC"/>
                        </a:solidFill>
                        <a:effectLst/>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kern="1200" noProof="0" dirty="0" err="1">
                          <a:solidFill>
                            <a:srgbClr val="0000CC"/>
                          </a:solidFill>
                          <a:effectLst/>
                          <a:latin typeface="Times New Roman"/>
                          <a:ea typeface="+mn-ea"/>
                          <a:cs typeface="+mn-cs"/>
                        </a:rPr>
                        <a:t>Chuyên</a:t>
                      </a:r>
                      <a:r>
                        <a:rPr lang="en-US" sz="1400" b="0" i="0" u="none" strike="noStrike" kern="1200" noProof="0" dirty="0">
                          <a:solidFill>
                            <a:srgbClr val="0000CC"/>
                          </a:solidFill>
                          <a:effectLst/>
                          <a:latin typeface="Times New Roman"/>
                          <a:ea typeface="+mn-ea"/>
                          <a:cs typeface="+mn-cs"/>
                        </a:rPr>
                        <a:t> </a:t>
                      </a:r>
                      <a:r>
                        <a:rPr lang="en-US" sz="1400" b="0" i="0" u="none" strike="noStrike" kern="1200" noProof="0" dirty="0" err="1">
                          <a:solidFill>
                            <a:srgbClr val="0000CC"/>
                          </a:solidFill>
                          <a:effectLst/>
                          <a:latin typeface="Times New Roman"/>
                          <a:ea typeface="+mn-ea"/>
                          <a:cs typeface="+mn-cs"/>
                        </a:rPr>
                        <a:t>viên</a:t>
                      </a:r>
                      <a:endParaRPr lang="en-US" sz="1400" b="0" i="0" u="none" strike="noStrike" kern="1200" noProof="0" dirty="0">
                        <a:solidFill>
                          <a:srgbClr val="0000CC"/>
                        </a:solidFill>
                        <a:effectLst/>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kern="1200" dirty="0">
                          <a:solidFill>
                            <a:srgbClr val="0000CC"/>
                          </a:solidFill>
                          <a:effectLst/>
                          <a:latin typeface="Times New Roman"/>
                          <a:ea typeface="+mn-ea"/>
                          <a:cs typeface="+mn-cs"/>
                        </a:rPr>
                        <a:t>Q6, 7, </a:t>
                      </a:r>
                      <a:r>
                        <a:rPr lang="vi-VN" sz="1400" b="0" i="0" u="none" strike="noStrike" kern="1200" dirty="0">
                          <a:solidFill>
                            <a:srgbClr val="0000CC"/>
                          </a:solidFill>
                          <a:effectLst/>
                          <a:latin typeface="Times New Roman"/>
                          <a:ea typeface="+mn-ea"/>
                          <a:cs typeface="+mn-cs"/>
                        </a:rPr>
                        <a:t>Cần Giờ</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a:solidFill>
                            <a:srgbClr val="0000CC"/>
                          </a:solidFill>
                          <a:effectLst/>
                          <a:latin typeface="Times New Roman"/>
                          <a:ea typeface="+mn-ea"/>
                          <a:cs typeface="+mn-cs"/>
                        </a:rPr>
                        <a:t>0918218120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400" b="0" i="0" u="none" strike="noStrike" kern="1200" dirty="0">
                          <a:solidFill>
                            <a:srgbClr val="0000CC"/>
                          </a:solidFill>
                          <a:effectLst/>
                          <a:latin typeface="Times New Roman"/>
                          <a:ea typeface="+mn-ea"/>
                          <a:cs typeface="+mn-cs"/>
                        </a:rPr>
                        <a:t>hhthuan1003@gmail.com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493505">
                <a:tc>
                  <a:txBody>
                    <a:bodyPr/>
                    <a:lstStyle/>
                    <a:p>
                      <a:pPr marL="0" algn="ctr" defTabSz="914400" rtl="0" eaLnBrk="1" fontAlgn="b" latinLnBrk="0" hangingPunct="1"/>
                      <a:r>
                        <a:rPr lang="en-US" sz="1400" b="0" i="0" u="none" strike="noStrike" kern="1200" dirty="0" smtClean="0">
                          <a:solidFill>
                            <a:srgbClr val="0000CC"/>
                          </a:solidFill>
                          <a:effectLst/>
                          <a:latin typeface="Times New Roman"/>
                          <a:ea typeface="+mn-ea"/>
                          <a:cs typeface="+mn-cs"/>
                        </a:rPr>
                        <a:t>11</a:t>
                      </a:r>
                      <a:endParaRPr lang="en-US" sz="1400" b="0" i="0" u="none" strike="noStrike" kern="1200" dirty="0">
                        <a:solidFill>
                          <a:srgbClr val="0000CC"/>
                        </a:solidFill>
                        <a:effectLst/>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b" latinLnBrk="0" hangingPunct="1"/>
                      <a:r>
                        <a:rPr lang="en-US" sz="1400" b="0" i="0" u="none" strike="noStrike" kern="1200" dirty="0" err="1" smtClean="0">
                          <a:solidFill>
                            <a:srgbClr val="0000CC"/>
                          </a:solidFill>
                          <a:effectLst/>
                          <a:latin typeface="Times New Roman"/>
                          <a:ea typeface="+mn-ea"/>
                          <a:cs typeface="+mn-cs"/>
                        </a:rPr>
                        <a:t>Đậu</a:t>
                      </a:r>
                      <a:r>
                        <a:rPr lang="en-US" sz="1400" b="0" i="0" u="none" strike="noStrike" kern="1200" baseline="0" dirty="0" smtClean="0">
                          <a:solidFill>
                            <a:srgbClr val="0000CC"/>
                          </a:solidFill>
                          <a:effectLst/>
                          <a:latin typeface="Times New Roman"/>
                          <a:ea typeface="+mn-ea"/>
                          <a:cs typeface="+mn-cs"/>
                        </a:rPr>
                        <a:t> </a:t>
                      </a:r>
                      <a:r>
                        <a:rPr lang="en-US" sz="1400" b="0" i="0" u="none" strike="noStrike" kern="1200" baseline="0" dirty="0" err="1" smtClean="0">
                          <a:solidFill>
                            <a:srgbClr val="0000CC"/>
                          </a:solidFill>
                          <a:effectLst/>
                          <a:latin typeface="Times New Roman"/>
                          <a:ea typeface="+mn-ea"/>
                          <a:cs typeface="+mn-cs"/>
                        </a:rPr>
                        <a:t>Thị</a:t>
                      </a:r>
                      <a:r>
                        <a:rPr lang="en-US" sz="1400" b="0" i="0" u="none" strike="noStrike" kern="1200" baseline="0" dirty="0" smtClean="0">
                          <a:solidFill>
                            <a:srgbClr val="0000CC"/>
                          </a:solidFill>
                          <a:effectLst/>
                          <a:latin typeface="Times New Roman"/>
                          <a:ea typeface="+mn-ea"/>
                          <a:cs typeface="+mn-cs"/>
                        </a:rPr>
                        <a:t> </a:t>
                      </a:r>
                      <a:r>
                        <a:rPr lang="en-US" sz="1400" b="0" i="0" u="none" strike="noStrike" kern="1200" baseline="0" dirty="0" err="1" smtClean="0">
                          <a:solidFill>
                            <a:srgbClr val="0000CC"/>
                          </a:solidFill>
                          <a:effectLst/>
                          <a:latin typeface="Times New Roman"/>
                          <a:ea typeface="+mn-ea"/>
                          <a:cs typeface="+mn-cs"/>
                        </a:rPr>
                        <a:t>Ngọc</a:t>
                      </a:r>
                      <a:r>
                        <a:rPr lang="en-US" sz="1400" b="0" i="0" u="none" strike="noStrike" kern="1200" baseline="0" dirty="0" smtClean="0">
                          <a:solidFill>
                            <a:srgbClr val="0000CC"/>
                          </a:solidFill>
                          <a:effectLst/>
                          <a:latin typeface="Times New Roman"/>
                          <a:ea typeface="+mn-ea"/>
                          <a:cs typeface="+mn-cs"/>
                        </a:rPr>
                        <a:t> Mai</a:t>
                      </a:r>
                      <a:endParaRPr lang="vi-VN" sz="1400" b="0" i="0" u="none" strike="noStrike" kern="1200" dirty="0">
                        <a:solidFill>
                          <a:srgbClr val="0000CC"/>
                        </a:solidFill>
                        <a:effectLst/>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srgbClr val="0000CC"/>
                          </a:solidFill>
                          <a:effectLst/>
                          <a:uLnTx/>
                          <a:uFillTx/>
                          <a:latin typeface="Times New Roman"/>
                          <a:ea typeface="+mn-ea"/>
                          <a:cs typeface="+mn-cs"/>
                        </a:rPr>
                        <a:t>Chuyên viên</a:t>
                      </a:r>
                      <a:endParaRPr kumimoji="0" lang="en-US" sz="1400" b="0" i="0" u="none" strike="noStrike" kern="1200" cap="none" spc="0" normalizeH="0" baseline="0" noProof="0" dirty="0">
                        <a:ln>
                          <a:noFill/>
                        </a:ln>
                        <a:solidFill>
                          <a:srgbClr val="0000CC"/>
                        </a:solidFill>
                        <a:effectLst/>
                        <a:uLnTx/>
                        <a:uFillTx/>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vi-VN" sz="1400" b="0" i="0" u="none" strike="noStrike" kern="1200" dirty="0">
                        <a:solidFill>
                          <a:srgbClr val="0000CC"/>
                        </a:solidFill>
                        <a:effectLst/>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b" latinLnBrk="0" hangingPunct="1"/>
                      <a:endParaRPr lang="en-US" sz="1400" b="0" i="0" u="none" strike="noStrike" kern="1200" dirty="0">
                        <a:solidFill>
                          <a:srgbClr val="0000CC"/>
                        </a:solidFill>
                        <a:effectLst/>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b" latinLnBrk="0" hangingPunct="1"/>
                      <a:endParaRPr lang="en-US" sz="1400" b="0" i="0" u="none" strike="noStrike" kern="1200" dirty="0">
                        <a:solidFill>
                          <a:srgbClr val="0000CC"/>
                        </a:solidFill>
                        <a:effectLst/>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508151">
                <a:tc>
                  <a:txBody>
                    <a:bodyPr/>
                    <a:lstStyle/>
                    <a:p>
                      <a:pPr marL="0" algn="ctr" defTabSz="914400" rtl="0" eaLnBrk="1" fontAlgn="b" latinLnBrk="0" hangingPunct="1"/>
                      <a:r>
                        <a:rPr lang="en-US" sz="1400" b="0" i="0" u="none" strike="noStrike" kern="1200" dirty="0" smtClean="0">
                          <a:solidFill>
                            <a:srgbClr val="0000CC"/>
                          </a:solidFill>
                          <a:effectLst/>
                          <a:latin typeface="Times New Roman"/>
                          <a:ea typeface="+mn-ea"/>
                          <a:cs typeface="+mn-cs"/>
                        </a:rPr>
                        <a:t>12</a:t>
                      </a:r>
                      <a:endParaRPr lang="en-US" sz="1400" b="0" i="0" u="none" strike="noStrike" kern="1200" dirty="0">
                        <a:solidFill>
                          <a:srgbClr val="0000CC"/>
                        </a:solidFill>
                        <a:effectLst/>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b" latinLnBrk="0" hangingPunct="1"/>
                      <a:r>
                        <a:rPr lang="en-US" sz="1400" b="0" i="0" u="none" strike="noStrike" kern="1200" dirty="0" err="1" smtClean="0">
                          <a:solidFill>
                            <a:srgbClr val="0000CC"/>
                          </a:solidFill>
                          <a:effectLst/>
                          <a:latin typeface="Times New Roman"/>
                          <a:ea typeface="+mn-ea"/>
                          <a:cs typeface="+mn-cs"/>
                        </a:rPr>
                        <a:t>Lê</a:t>
                      </a:r>
                      <a:r>
                        <a:rPr lang="en-US" sz="1400" b="0" i="0" u="none" strike="noStrike" kern="1200" dirty="0" smtClean="0">
                          <a:solidFill>
                            <a:srgbClr val="0000CC"/>
                          </a:solidFill>
                          <a:effectLst/>
                          <a:latin typeface="Times New Roman"/>
                          <a:ea typeface="+mn-ea"/>
                          <a:cs typeface="+mn-cs"/>
                        </a:rPr>
                        <a:t> </a:t>
                      </a:r>
                      <a:r>
                        <a:rPr lang="en-US" sz="1400" b="0" i="0" u="none" strike="noStrike" kern="1200" dirty="0" err="1" smtClean="0">
                          <a:solidFill>
                            <a:srgbClr val="0000CC"/>
                          </a:solidFill>
                          <a:effectLst/>
                          <a:latin typeface="Times New Roman"/>
                          <a:ea typeface="+mn-ea"/>
                          <a:cs typeface="+mn-cs"/>
                        </a:rPr>
                        <a:t>Nguyễn</a:t>
                      </a:r>
                      <a:r>
                        <a:rPr lang="en-US" sz="1400" b="0" i="0" u="none" strike="noStrike" kern="1200" dirty="0" smtClean="0">
                          <a:solidFill>
                            <a:srgbClr val="0000CC"/>
                          </a:solidFill>
                          <a:effectLst/>
                          <a:latin typeface="Times New Roman"/>
                          <a:ea typeface="+mn-ea"/>
                          <a:cs typeface="+mn-cs"/>
                        </a:rPr>
                        <a:t> </a:t>
                      </a:r>
                      <a:r>
                        <a:rPr lang="en-US" sz="1400" b="0" i="0" u="none" strike="noStrike" kern="1200" dirty="0" err="1" smtClean="0">
                          <a:solidFill>
                            <a:srgbClr val="0000CC"/>
                          </a:solidFill>
                          <a:effectLst/>
                          <a:latin typeface="Times New Roman"/>
                          <a:ea typeface="+mn-ea"/>
                          <a:cs typeface="+mn-cs"/>
                        </a:rPr>
                        <a:t>Mạnh</a:t>
                      </a:r>
                      <a:r>
                        <a:rPr lang="en-US" sz="1400" b="0" i="0" u="none" strike="noStrike" kern="1200" dirty="0" smtClean="0">
                          <a:solidFill>
                            <a:srgbClr val="0000CC"/>
                          </a:solidFill>
                          <a:effectLst/>
                          <a:latin typeface="Times New Roman"/>
                          <a:ea typeface="+mn-ea"/>
                          <a:cs typeface="+mn-cs"/>
                        </a:rPr>
                        <a:t> </a:t>
                      </a:r>
                      <a:r>
                        <a:rPr lang="en-US" sz="1400" b="0" i="0" u="none" strike="noStrike" kern="1200" dirty="0" err="1" smtClean="0">
                          <a:solidFill>
                            <a:srgbClr val="0000CC"/>
                          </a:solidFill>
                          <a:effectLst/>
                          <a:latin typeface="Times New Roman"/>
                          <a:ea typeface="+mn-ea"/>
                          <a:cs typeface="+mn-cs"/>
                        </a:rPr>
                        <a:t>Hùng</a:t>
                      </a:r>
                      <a:endParaRPr lang="en-US" sz="1400" b="0" i="0" u="none" strike="noStrike" kern="1200" dirty="0">
                        <a:solidFill>
                          <a:srgbClr val="0000CC"/>
                        </a:solidFill>
                        <a:effectLst/>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err="1" smtClean="0">
                          <a:ln>
                            <a:noFill/>
                          </a:ln>
                          <a:solidFill>
                            <a:srgbClr val="0000CC"/>
                          </a:solidFill>
                          <a:effectLst/>
                          <a:uLnTx/>
                          <a:uFillTx/>
                          <a:latin typeface="Times New Roman"/>
                          <a:ea typeface="+mn-ea"/>
                          <a:cs typeface="+mn-cs"/>
                        </a:rPr>
                        <a:t>Chuyên</a:t>
                      </a:r>
                      <a:r>
                        <a:rPr kumimoji="0" lang="en-US" sz="1400" b="0" i="0" u="none" strike="noStrike" kern="1200" cap="none" spc="0" normalizeH="0" baseline="0" noProof="0" dirty="0" smtClean="0">
                          <a:ln>
                            <a:noFill/>
                          </a:ln>
                          <a:solidFill>
                            <a:srgbClr val="0000CC"/>
                          </a:solidFill>
                          <a:effectLst/>
                          <a:uLnTx/>
                          <a:uFillTx/>
                          <a:latin typeface="Times New Roman"/>
                          <a:ea typeface="+mn-ea"/>
                          <a:cs typeface="+mn-cs"/>
                        </a:rPr>
                        <a:t> </a:t>
                      </a:r>
                      <a:r>
                        <a:rPr kumimoji="0" lang="en-US" sz="1400" b="0" i="0" u="none" strike="noStrike" kern="1200" cap="none" spc="0" normalizeH="0" baseline="0" noProof="0" dirty="0" err="1" smtClean="0">
                          <a:ln>
                            <a:noFill/>
                          </a:ln>
                          <a:solidFill>
                            <a:srgbClr val="0000CC"/>
                          </a:solidFill>
                          <a:effectLst/>
                          <a:uLnTx/>
                          <a:uFillTx/>
                          <a:latin typeface="Times New Roman"/>
                          <a:ea typeface="+mn-ea"/>
                          <a:cs typeface="+mn-cs"/>
                        </a:rPr>
                        <a:t>viên</a:t>
                      </a:r>
                      <a:endParaRPr kumimoji="0" lang="en-US" sz="1400" b="0" i="0" u="none" strike="noStrike" kern="1200" cap="none" spc="0" normalizeH="0" baseline="0" noProof="0" dirty="0">
                        <a:ln>
                          <a:noFill/>
                        </a:ln>
                        <a:solidFill>
                          <a:srgbClr val="0000CC"/>
                        </a:solidFill>
                        <a:effectLst/>
                        <a:uLnTx/>
                        <a:uFillTx/>
                        <a:latin typeface="Times New Roman"/>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21303078"/>
                  </a:ext>
                </a:extLst>
              </a:tr>
            </a:tbl>
          </a:graphicData>
        </a:graphic>
      </p:graphicFrame>
      <p:sp>
        <p:nvSpPr>
          <p:cNvPr id="5" name="TextBox 4"/>
          <p:cNvSpPr txBox="1"/>
          <p:nvPr/>
        </p:nvSpPr>
        <p:spPr>
          <a:xfrm>
            <a:off x="457200" y="152400"/>
            <a:ext cx="8382000" cy="369332"/>
          </a:xfrm>
          <a:prstGeom prst="rect">
            <a:avLst/>
          </a:prstGeom>
          <a:noFill/>
        </p:spPr>
        <p:txBody>
          <a:bodyPr wrap="square" rtlCol="0">
            <a:spAutoFit/>
          </a:bodyPr>
          <a:lstStyle/>
          <a:p>
            <a:pPr algn="ctr"/>
            <a:r>
              <a:rPr lang="en-US" b="1" dirty="0">
                <a:solidFill>
                  <a:srgbClr val="7030A0"/>
                </a:solidFill>
                <a:latin typeface="Times New Roman" panose="02020603050405020304" pitchFamily="18" charset="0"/>
                <a:cs typeface="Times New Roman" panose="02020603050405020304" pitchFamily="18" charset="0"/>
              </a:rPr>
              <a:t>DANH SÁCH LÃNH ĐẠO, CHUYÊN VIÊN PHỤ TRÁCH QUẬN HUYỆN</a:t>
            </a:r>
          </a:p>
        </p:txBody>
      </p:sp>
    </p:spTree>
    <p:extLst>
      <p:ext uri="{BB962C8B-B14F-4D97-AF65-F5344CB8AC3E}">
        <p14:creationId xmlns:p14="http://schemas.microsoft.com/office/powerpoint/2010/main" val="9849733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extBox 1"/>
          <p:cNvSpPr txBox="1"/>
          <p:nvPr/>
        </p:nvSpPr>
        <p:spPr>
          <a:xfrm>
            <a:off x="0" y="33454"/>
            <a:ext cx="6400800" cy="4832092"/>
          </a:xfrm>
          <a:prstGeom prst="rect">
            <a:avLst/>
          </a:prstGeom>
          <a:solidFill>
            <a:schemeClr val="bg1"/>
          </a:solidFill>
        </p:spPr>
        <p:txBody>
          <a:bodyPr wrap="square" rtlCol="0">
            <a:spAutoFit/>
          </a:bodyPr>
          <a:lstStyle/>
          <a:p>
            <a:pPr algn="ctr"/>
            <a:r>
              <a:rPr lang="en-US" sz="4400" dirty="0" err="1">
                <a:solidFill>
                  <a:srgbClr val="FF0000"/>
                </a:solidFill>
                <a:latin typeface="Times New Roman" panose="02020603050405020304" pitchFamily="18" charset="0"/>
                <a:cs typeface="Times New Roman" panose="02020603050405020304" pitchFamily="18" charset="0"/>
              </a:rPr>
              <a:t>Chân</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thành</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cảm</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ơn</a:t>
            </a:r>
            <a:endParaRPr lang="en-US" sz="4400" dirty="0">
              <a:solidFill>
                <a:srgbClr val="FF0000"/>
              </a:solidFill>
              <a:latin typeface="Times New Roman" panose="02020603050405020304" pitchFamily="18" charset="0"/>
              <a:cs typeface="Times New Roman" panose="02020603050405020304" pitchFamily="18" charset="0"/>
            </a:endParaRPr>
          </a:p>
          <a:p>
            <a:pPr algn="ct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quy</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thầy</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cô</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đa</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tham</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gia</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đoàn</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đánh</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gia</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ngoài</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của</a:t>
            </a:r>
            <a:r>
              <a:rPr lang="en-US" sz="4400" dirty="0">
                <a:solidFill>
                  <a:srgbClr val="FF0000"/>
                </a:solidFill>
                <a:latin typeface="Times New Roman" panose="02020603050405020304" pitchFamily="18" charset="0"/>
                <a:cs typeface="Times New Roman" panose="02020603050405020304" pitchFamily="18" charset="0"/>
              </a:rPr>
              <a:t> </a:t>
            </a:r>
          </a:p>
          <a:p>
            <a:pPr algn="ctr"/>
            <a:r>
              <a:rPr lang="en-US" sz="4400" dirty="0" err="1">
                <a:solidFill>
                  <a:srgbClr val="FF0000"/>
                </a:solidFill>
                <a:latin typeface="Times New Roman" panose="02020603050405020304" pitchFamily="18" charset="0"/>
                <a:cs typeface="Times New Roman" panose="02020603050405020304" pitchFamily="18" charset="0"/>
              </a:rPr>
              <a:t>Sơ</a:t>
            </a:r>
            <a:r>
              <a:rPr lang="en-US" sz="4400" dirty="0">
                <a:solidFill>
                  <a:srgbClr val="FF0000"/>
                </a:solidFill>
                <a:latin typeface="Times New Roman" panose="02020603050405020304" pitchFamily="18" charset="0"/>
                <a:cs typeface="Times New Roman" panose="02020603050405020304" pitchFamily="18" charset="0"/>
              </a:rPr>
              <a:t>̉ GDĐT TPHCM</a:t>
            </a:r>
          </a:p>
          <a:p>
            <a:pPr algn="ctr"/>
            <a:r>
              <a:rPr lang="en-US" sz="4400" dirty="0" err="1">
                <a:solidFill>
                  <a:srgbClr val="FF0000"/>
                </a:solidFill>
                <a:latin typeface="Times New Roman" panose="02020603050405020304" pitchFamily="18" charset="0"/>
                <a:cs typeface="Times New Roman" panose="02020603050405020304" pitchFamily="18" charset="0"/>
              </a:rPr>
              <a:t>Kính</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chúc</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quy</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thầy</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cô</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luôn</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mạnh</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khỏe</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hạnh</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phúc</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thành</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đạt</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va</a:t>
            </a:r>
            <a:r>
              <a:rPr lang="en-US" sz="4400" dirty="0">
                <a:solidFill>
                  <a:srgbClr val="FF0000"/>
                </a:solidFill>
                <a:latin typeface="Times New Roman" panose="02020603050405020304" pitchFamily="18" charset="0"/>
                <a:cs typeface="Times New Roman" panose="02020603050405020304" pitchFamily="18" charset="0"/>
              </a:rPr>
              <a:t>̀ </a:t>
            </a:r>
            <a:r>
              <a:rPr lang="en-US" sz="4400" dirty="0" err="1">
                <a:solidFill>
                  <a:srgbClr val="FF0000"/>
                </a:solidFill>
                <a:latin typeface="Times New Roman" panose="02020603050405020304" pitchFamily="18" charset="0"/>
                <a:cs typeface="Times New Roman" panose="02020603050405020304" pitchFamily="18" charset="0"/>
              </a:rPr>
              <a:t>bình</a:t>
            </a:r>
            <a:r>
              <a:rPr lang="en-US" sz="4400" dirty="0">
                <a:solidFill>
                  <a:srgbClr val="FF0000"/>
                </a:solidFill>
                <a:latin typeface="Times New Roman" panose="02020603050405020304" pitchFamily="18" charset="0"/>
                <a:cs typeface="Times New Roman" panose="02020603050405020304" pitchFamily="18" charset="0"/>
              </a:rPr>
              <a:t> an./.</a:t>
            </a:r>
          </a:p>
        </p:txBody>
      </p:sp>
    </p:spTree>
    <p:extLst>
      <p:ext uri="{BB962C8B-B14F-4D97-AF65-F5344CB8AC3E}">
        <p14:creationId xmlns:p14="http://schemas.microsoft.com/office/powerpoint/2010/main" val="3589777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1"/>
          <a:tileRect/>
        </a:gradFill>
        <a:effectLst/>
      </p:bgPr>
    </p:bg>
    <p:spTree>
      <p:nvGrpSpPr>
        <p:cNvPr id="1" name=""/>
        <p:cNvGrpSpPr/>
        <p:nvPr/>
      </p:nvGrpSpPr>
      <p:grpSpPr>
        <a:xfrm>
          <a:off x="0" y="0"/>
          <a:ext cx="0" cy="0"/>
          <a:chOff x="0" y="0"/>
          <a:chExt cx="0" cy="0"/>
        </a:xfrm>
      </p:grpSpPr>
      <p:sp>
        <p:nvSpPr>
          <p:cNvPr id="20483" name="Rectangle 3">
            <a:extLst>
              <a:ext uri="{FF2B5EF4-FFF2-40B4-BE49-F238E27FC236}">
                <a16:creationId xmlns:a16="http://schemas.microsoft.com/office/drawing/2014/main" id="{E4C4D4F8-F3E2-4B9D-BB38-BAE8CD1A3207}"/>
              </a:ext>
            </a:extLst>
          </p:cNvPr>
          <p:cNvSpPr>
            <a:spLocks noGrp="1" noChangeArrowheads="1"/>
          </p:cNvSpPr>
          <p:nvPr>
            <p:ph type="body" idx="4294967295"/>
          </p:nvPr>
        </p:nvSpPr>
        <p:spPr>
          <a:xfrm>
            <a:off x="457200" y="609600"/>
            <a:ext cx="8360229" cy="5334000"/>
          </a:xfrm>
        </p:spPr>
        <p:txBody>
          <a:bodyPr/>
          <a:lstStyle/>
          <a:p>
            <a:pPr marL="0" indent="0" algn="ctr" eaLnBrk="1" hangingPunct="1">
              <a:lnSpc>
                <a:spcPct val="90000"/>
              </a:lnSpc>
              <a:spcBef>
                <a:spcPct val="50000"/>
              </a:spcBef>
              <a:buFontTx/>
              <a:buNone/>
              <a:defRPr/>
            </a:pPr>
            <a:r>
              <a:rPr lang="en-US" altLang="en-US" b="1" dirty="0">
                <a:solidFill>
                  <a:srgbClr val="FF0000"/>
                </a:solidFill>
                <a:latin typeface="Times New Roman" pitchFamily="18" charset="0"/>
              </a:rPr>
              <a:t>QUY TRÌNH ĐÁNH GIÁ NGOÀI</a:t>
            </a:r>
            <a:endParaRPr lang="en-US" altLang="en-US" dirty="0">
              <a:latin typeface="Times New Roman" pitchFamily="18" charset="0"/>
            </a:endParaRPr>
          </a:p>
          <a:p>
            <a:pPr marL="0" indent="0" algn="just" eaLnBrk="1" hangingPunct="1">
              <a:lnSpc>
                <a:spcPct val="90000"/>
              </a:lnSpc>
              <a:spcBef>
                <a:spcPct val="50000"/>
              </a:spcBef>
              <a:buFontTx/>
              <a:buNone/>
              <a:defRPr/>
            </a:pPr>
            <a:r>
              <a:rPr lang="en-US" altLang="en-US" dirty="0">
                <a:latin typeface="Times New Roman" pitchFamily="18" charset="0"/>
              </a:rPr>
              <a:t>1. </a:t>
            </a:r>
            <a:r>
              <a:rPr lang="vi-VN" altLang="en-US" dirty="0">
                <a:latin typeface="Times New Roman" pitchFamily="18" charset="0"/>
              </a:rPr>
              <a:t>Nghiên cứu hồ sơ đánh giá</a:t>
            </a:r>
            <a:r>
              <a:rPr lang="en-US" altLang="en-US" dirty="0">
                <a:latin typeface="Times New Roman" pitchFamily="18" charset="0"/>
              </a:rPr>
              <a:t>.</a:t>
            </a:r>
            <a:endParaRPr lang="vi-VN" altLang="en-US" dirty="0">
              <a:latin typeface="Times New Roman" pitchFamily="18" charset="0"/>
            </a:endParaRPr>
          </a:p>
          <a:p>
            <a:pPr marL="609600" indent="-609600" algn="just" eaLnBrk="1" hangingPunct="1">
              <a:lnSpc>
                <a:spcPct val="90000"/>
              </a:lnSpc>
              <a:spcBef>
                <a:spcPct val="50000"/>
              </a:spcBef>
              <a:buFontTx/>
              <a:buNone/>
              <a:defRPr/>
            </a:pPr>
            <a:r>
              <a:rPr lang="vi-VN" altLang="en-US" dirty="0">
                <a:latin typeface="Times New Roman" pitchFamily="18" charset="0"/>
              </a:rPr>
              <a:t>2. Khảo sát sơ bộ.</a:t>
            </a:r>
          </a:p>
          <a:p>
            <a:pPr marL="609600" indent="-609600" algn="just" eaLnBrk="1" hangingPunct="1">
              <a:lnSpc>
                <a:spcPct val="90000"/>
              </a:lnSpc>
              <a:spcBef>
                <a:spcPct val="50000"/>
              </a:spcBef>
              <a:buFontTx/>
              <a:buNone/>
              <a:defRPr/>
            </a:pPr>
            <a:r>
              <a:rPr lang="vi-VN" altLang="en-US" dirty="0">
                <a:latin typeface="Times New Roman" pitchFamily="18" charset="0"/>
              </a:rPr>
              <a:t>3. Khảo sát chính thức.</a:t>
            </a:r>
          </a:p>
          <a:p>
            <a:pPr marL="609600" indent="-609600" algn="just" eaLnBrk="1" hangingPunct="1">
              <a:lnSpc>
                <a:spcPct val="90000"/>
              </a:lnSpc>
              <a:spcBef>
                <a:spcPct val="50000"/>
              </a:spcBef>
              <a:buFontTx/>
              <a:buNone/>
              <a:defRPr/>
            </a:pPr>
            <a:r>
              <a:rPr lang="vi-VN" altLang="en-US" dirty="0">
                <a:latin typeface="Times New Roman" pitchFamily="18" charset="0"/>
              </a:rPr>
              <a:t>4. Dự thảo báo cáo Đ</a:t>
            </a:r>
            <a:r>
              <a:rPr lang="en-US" altLang="en-US" dirty="0">
                <a:latin typeface="Times New Roman" pitchFamily="18" charset="0"/>
              </a:rPr>
              <a:t>GN</a:t>
            </a:r>
            <a:r>
              <a:rPr lang="vi-VN" altLang="en-US" dirty="0">
                <a:latin typeface="Times New Roman" pitchFamily="18" charset="0"/>
              </a:rPr>
              <a:t>.</a:t>
            </a:r>
          </a:p>
          <a:p>
            <a:pPr marL="609600" indent="-609600" algn="just" eaLnBrk="1" hangingPunct="1">
              <a:lnSpc>
                <a:spcPct val="90000"/>
              </a:lnSpc>
              <a:spcBef>
                <a:spcPct val="50000"/>
              </a:spcBef>
              <a:buFontTx/>
              <a:buNone/>
              <a:defRPr/>
            </a:pPr>
            <a:r>
              <a:rPr lang="vi-VN" altLang="en-US" dirty="0">
                <a:latin typeface="Times New Roman" pitchFamily="18" charset="0"/>
              </a:rPr>
              <a:t>5. Lấy ý kiến phản hồi của </a:t>
            </a:r>
            <a:r>
              <a:rPr lang="en-US" altLang="en-US" dirty="0" err="1">
                <a:latin typeface="Times New Roman" pitchFamily="18" charset="0"/>
              </a:rPr>
              <a:t>nhà</a:t>
            </a:r>
            <a:r>
              <a:rPr lang="en-US" altLang="en-US" dirty="0">
                <a:latin typeface="Times New Roman" pitchFamily="18" charset="0"/>
              </a:rPr>
              <a:t> </a:t>
            </a:r>
            <a:r>
              <a:rPr lang="en-US" altLang="en-US" dirty="0" err="1">
                <a:latin typeface="Times New Roman" pitchFamily="18" charset="0"/>
              </a:rPr>
              <a:t>trường</a:t>
            </a:r>
            <a:r>
              <a:rPr lang="en-US" altLang="en-US" dirty="0">
                <a:latin typeface="Times New Roman" pitchFamily="18" charset="0"/>
              </a:rPr>
              <a:t> </a:t>
            </a:r>
            <a:r>
              <a:rPr lang="vi-VN" altLang="en-US" dirty="0">
                <a:latin typeface="Times New Roman" pitchFamily="18" charset="0"/>
              </a:rPr>
              <a:t>về dự</a:t>
            </a:r>
            <a:r>
              <a:rPr lang="en-US" altLang="en-US" dirty="0">
                <a:latin typeface="Times New Roman" pitchFamily="18" charset="0"/>
              </a:rPr>
              <a:t> </a:t>
            </a:r>
            <a:r>
              <a:rPr lang="vi-VN" altLang="en-US" dirty="0">
                <a:latin typeface="Times New Roman" pitchFamily="18" charset="0"/>
              </a:rPr>
              <a:t>thảo</a:t>
            </a:r>
            <a:r>
              <a:rPr lang="en-US" altLang="en-US" dirty="0">
                <a:latin typeface="Times New Roman" pitchFamily="18" charset="0"/>
              </a:rPr>
              <a:t> </a:t>
            </a:r>
            <a:r>
              <a:rPr lang="en-US" altLang="en-US" dirty="0" err="1">
                <a:latin typeface="Times New Roman" pitchFamily="18" charset="0"/>
              </a:rPr>
              <a:t>báo</a:t>
            </a:r>
            <a:r>
              <a:rPr lang="en-US" altLang="en-US" dirty="0">
                <a:latin typeface="Times New Roman" pitchFamily="18" charset="0"/>
              </a:rPr>
              <a:t> </a:t>
            </a:r>
            <a:r>
              <a:rPr lang="en-US" altLang="en-US" dirty="0" err="1">
                <a:latin typeface="Times New Roman" pitchFamily="18" charset="0"/>
              </a:rPr>
              <a:t>cáo</a:t>
            </a:r>
            <a:r>
              <a:rPr lang="en-US" altLang="en-US" dirty="0">
                <a:latin typeface="Times New Roman" pitchFamily="18" charset="0"/>
              </a:rPr>
              <a:t> ĐGN</a:t>
            </a:r>
            <a:r>
              <a:rPr lang="vi-VN" altLang="en-US" dirty="0">
                <a:latin typeface="Times New Roman" pitchFamily="18" charset="0"/>
              </a:rPr>
              <a:t>.</a:t>
            </a:r>
          </a:p>
          <a:p>
            <a:pPr marL="609600" indent="-609600" algn="just" eaLnBrk="1" hangingPunct="1">
              <a:lnSpc>
                <a:spcPct val="90000"/>
              </a:lnSpc>
              <a:spcBef>
                <a:spcPct val="50000"/>
              </a:spcBef>
              <a:buFontTx/>
              <a:buNone/>
              <a:defRPr/>
            </a:pPr>
            <a:r>
              <a:rPr lang="vi-VN" altLang="en-US" dirty="0">
                <a:latin typeface="Times New Roman" pitchFamily="18" charset="0"/>
              </a:rPr>
              <a:t>6. Hoàn thiện báo cáo </a:t>
            </a:r>
            <a:r>
              <a:rPr lang="en-US" altLang="en-US" dirty="0">
                <a:latin typeface="Times New Roman" pitchFamily="18" charset="0"/>
              </a:rPr>
              <a:t>ĐGN</a:t>
            </a:r>
            <a:r>
              <a:rPr lang="vi-VN" altLang="en-US" dirty="0">
                <a:latin typeface="Times New Roman" pitchFamily="18" charset="0"/>
              </a:rPr>
              <a:t>.</a:t>
            </a:r>
            <a:endParaRPr lang="nl-NL" altLang="en-US" dirty="0">
              <a:latin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gs>
            <a:gs pos="30000">
              <a:srgbClr val="C7AC4C"/>
            </a:gs>
            <a:gs pos="45000">
              <a:srgbClr val="E6D78A"/>
            </a:gs>
            <a:gs pos="77000">
              <a:srgbClr val="C7AC4C"/>
            </a:gs>
            <a:gs pos="100000">
              <a:srgbClr val="E6DCAC"/>
            </a:gs>
          </a:gsLst>
          <a:lin ang="5400000" scaled="0"/>
        </a:gradFill>
        <a:effectLst/>
      </p:bgPr>
    </p:bg>
    <p:spTree>
      <p:nvGrpSpPr>
        <p:cNvPr id="1" name=""/>
        <p:cNvGrpSpPr/>
        <p:nvPr/>
      </p:nvGrpSpPr>
      <p:grpSpPr>
        <a:xfrm>
          <a:off x="0" y="0"/>
          <a:ext cx="0" cy="0"/>
          <a:chOff x="0" y="0"/>
          <a:chExt cx="0" cy="0"/>
        </a:xfrm>
      </p:grpSpPr>
      <p:sp>
        <p:nvSpPr>
          <p:cNvPr id="4" name="TextBox 3"/>
          <p:cNvSpPr txBox="1"/>
          <p:nvPr/>
        </p:nvSpPr>
        <p:spPr>
          <a:xfrm>
            <a:off x="0" y="0"/>
            <a:ext cx="9144000" cy="5539978"/>
          </a:xfrm>
          <a:prstGeom prst="rect">
            <a:avLst/>
          </a:prstGeom>
          <a:gradFill>
            <a:gsLst>
              <a:gs pos="0">
                <a:srgbClr val="E6DCAC"/>
              </a:gs>
              <a:gs pos="12000">
                <a:srgbClr val="E6D78A"/>
              </a:gs>
              <a:gs pos="30000">
                <a:srgbClr val="C7AC4C"/>
              </a:gs>
              <a:gs pos="45000">
                <a:srgbClr val="E6D78A"/>
              </a:gs>
              <a:gs pos="77000">
                <a:srgbClr val="C7AC4C"/>
              </a:gs>
              <a:gs pos="100000">
                <a:srgbClr val="E6DCAC"/>
              </a:gs>
            </a:gsLst>
            <a:lin ang="5400000" scaled="0"/>
          </a:gradFill>
        </p:spPr>
        <p:txBody>
          <a:bodyPr wrap="square" rtlCol="0">
            <a:spAutoFit/>
          </a:bodyPr>
          <a:lstStyle/>
          <a:p>
            <a:r>
              <a:rPr lang="en-US" sz="2800" dirty="0" err="1">
                <a:solidFill>
                  <a:srgbClr val="FF0000"/>
                </a:solidFill>
                <a:latin typeface="Times New Roman" panose="02020603050405020304" pitchFamily="18" charset="0"/>
                <a:cs typeface="Times New Roman" panose="02020603050405020304" pitchFamily="18" charset="0"/>
              </a:rPr>
              <a:t>Nghiên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cứu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ky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các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văn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bản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quy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định</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liên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quan</a:t>
            </a:r>
            <a:r>
              <a:rPr lang="en-US" sz="2800" dirty="0">
                <a:solidFill>
                  <a:srgbClr val="FF0000"/>
                </a:solidFill>
                <a:latin typeface="Times New Roman" panose="02020603050405020304" pitchFamily="18" charset="0"/>
                <a:cs typeface="Times New Roman" panose="02020603050405020304" pitchFamily="18" charset="0"/>
              </a:rPr>
              <a:t>:</a:t>
            </a:r>
          </a:p>
          <a:p>
            <a:r>
              <a:rPr lang="en-US" sz="2800" b="1" u="sng" dirty="0" err="1">
                <a:solidFill>
                  <a:srgbClr val="7030A0"/>
                </a:solidFill>
                <a:latin typeface="Times New Roman" panose="02020603050405020304" pitchFamily="18" charset="0"/>
                <a:cs typeface="Times New Roman" panose="02020603050405020304" pitchFamily="18" charset="0"/>
              </a:rPr>
              <a:t>Mầm</a:t>
            </a:r>
            <a:r>
              <a:rPr lang="en-US" sz="2800" b="1" u="sng" dirty="0">
                <a:solidFill>
                  <a:srgbClr val="7030A0"/>
                </a:solidFill>
                <a:latin typeface="Times New Roman" panose="02020603050405020304" pitchFamily="18" charset="0"/>
                <a:cs typeface="Times New Roman" panose="02020603050405020304" pitchFamily="18" charset="0"/>
              </a:rPr>
              <a:t> non:</a:t>
            </a:r>
          </a:p>
          <a:p>
            <a:endParaRPr lang="en-US" sz="2800" b="1" u="sng" dirty="0">
              <a:solidFill>
                <a:srgbClr val="7030A0"/>
              </a:solidFill>
              <a:latin typeface="Times New Roman" panose="02020603050405020304" pitchFamily="18" charset="0"/>
              <a:cs typeface="Times New Roman" panose="02020603050405020304" pitchFamily="18" charset="0"/>
            </a:endParaRPr>
          </a:p>
          <a:p>
            <a:pPr>
              <a:lnSpc>
                <a:spcPct val="150000"/>
              </a:lnSpc>
            </a:pPr>
            <a:r>
              <a:rPr lang="en-US" sz="2800" dirty="0" err="1">
                <a:solidFill>
                  <a:srgbClr val="0000CC"/>
                </a:solidFill>
                <a:latin typeface="Times New Roman" panose="02020603050405020304" pitchFamily="18" charset="0"/>
                <a:cs typeface="Times New Roman" panose="02020603050405020304" pitchFamily="18" charset="0"/>
              </a:rPr>
              <a:t>Tiêu</a:t>
            </a:r>
            <a:r>
              <a:rPr lang="en-US" sz="2800" dirty="0">
                <a:solidFill>
                  <a:srgbClr val="0000CC"/>
                </a:solidFill>
                <a:latin typeface="Times New Roman" panose="02020603050405020304" pitchFamily="18" charset="0"/>
                <a:cs typeface="Times New Roman" panose="02020603050405020304" pitchFamily="18" charset="0"/>
              </a:rPr>
              <a:t> </a:t>
            </a:r>
            <a:r>
              <a:rPr lang="en-US" sz="2800" dirty="0" err="1">
                <a:solidFill>
                  <a:srgbClr val="0000CC"/>
                </a:solidFill>
                <a:latin typeface="Times New Roman" panose="02020603050405020304" pitchFamily="18" charset="0"/>
                <a:cs typeface="Times New Roman" panose="02020603050405020304" pitchFamily="18" charset="0"/>
              </a:rPr>
              <a:t>chuẩn</a:t>
            </a:r>
            <a:r>
              <a:rPr lang="en-US" sz="2800" dirty="0">
                <a:solidFill>
                  <a:srgbClr val="0000CC"/>
                </a:solidFill>
                <a:latin typeface="Times New Roman" panose="02020603050405020304" pitchFamily="18" charset="0"/>
                <a:cs typeface="Times New Roman" panose="02020603050405020304" pitchFamily="18" charset="0"/>
              </a:rPr>
              <a:t> CSVC: TCVN 3907:2011; </a:t>
            </a:r>
            <a:r>
              <a:rPr lang="en-US" sz="2800" dirty="0" smtClean="0">
                <a:solidFill>
                  <a:srgbClr val="0000CC"/>
                </a:solidFill>
                <a:latin typeface="Times New Roman" panose="02020603050405020304" pitchFamily="18" charset="0"/>
                <a:cs typeface="Times New Roman" panose="02020603050405020304" pitchFamily="18" charset="0"/>
              </a:rPr>
              <a:t>TT13/2020/TT-BGDĐT </a:t>
            </a:r>
            <a:r>
              <a:rPr lang="en-US" sz="2800" dirty="0" err="1" smtClean="0">
                <a:solidFill>
                  <a:srgbClr val="0000CC"/>
                </a:solidFill>
                <a:latin typeface="Times New Roman" panose="02020603050405020304" pitchFamily="18" charset="0"/>
                <a:cs typeface="Times New Roman" panose="02020603050405020304" pitchFamily="18" charset="0"/>
              </a:rPr>
              <a:t>được</a:t>
            </a:r>
            <a:r>
              <a:rPr lang="en-US" sz="2800" dirty="0" smtClean="0">
                <a:solidFill>
                  <a:srgbClr val="0000CC"/>
                </a:solidFill>
                <a:latin typeface="Times New Roman" panose="02020603050405020304" pitchFamily="18" charset="0"/>
                <a:cs typeface="Times New Roman" panose="02020603050405020304" pitchFamily="18" charset="0"/>
              </a:rPr>
              <a:t> </a:t>
            </a:r>
            <a:r>
              <a:rPr lang="en-US" sz="2800" dirty="0" err="1" smtClean="0">
                <a:solidFill>
                  <a:srgbClr val="0000CC"/>
                </a:solidFill>
                <a:latin typeface="Times New Roman" panose="02020603050405020304" pitchFamily="18" charset="0"/>
                <a:cs typeface="Times New Roman" panose="02020603050405020304" pitchFamily="18" charset="0"/>
              </a:rPr>
              <a:t>sửa</a:t>
            </a:r>
            <a:r>
              <a:rPr lang="en-US" sz="2800" dirty="0" smtClean="0">
                <a:solidFill>
                  <a:srgbClr val="0000CC"/>
                </a:solidFill>
                <a:latin typeface="Times New Roman" panose="02020603050405020304" pitchFamily="18" charset="0"/>
                <a:cs typeface="Times New Roman" panose="02020603050405020304" pitchFamily="18" charset="0"/>
              </a:rPr>
              <a:t> </a:t>
            </a:r>
            <a:r>
              <a:rPr lang="en-US" sz="2800" dirty="0" err="1" smtClean="0">
                <a:solidFill>
                  <a:srgbClr val="0000CC"/>
                </a:solidFill>
                <a:latin typeface="Times New Roman" panose="02020603050405020304" pitchFamily="18" charset="0"/>
                <a:cs typeface="Times New Roman" panose="02020603050405020304" pitchFamily="18" charset="0"/>
              </a:rPr>
              <a:t>đổi</a:t>
            </a:r>
            <a:r>
              <a:rPr lang="en-US" sz="2800" dirty="0" smtClean="0">
                <a:solidFill>
                  <a:srgbClr val="0000CC"/>
                </a:solidFill>
                <a:latin typeface="Times New Roman" panose="02020603050405020304" pitchFamily="18" charset="0"/>
                <a:cs typeface="Times New Roman" panose="02020603050405020304" pitchFamily="18" charset="0"/>
              </a:rPr>
              <a:t> </a:t>
            </a:r>
            <a:r>
              <a:rPr lang="en-US" sz="2800" dirty="0" err="1" smtClean="0">
                <a:solidFill>
                  <a:srgbClr val="0000CC"/>
                </a:solidFill>
                <a:latin typeface="Times New Roman" panose="02020603050405020304" pitchFamily="18" charset="0"/>
                <a:cs typeface="Times New Roman" panose="02020603050405020304" pitchFamily="18" charset="0"/>
              </a:rPr>
              <a:t>bởi</a:t>
            </a:r>
            <a:r>
              <a:rPr lang="en-US" sz="2800" dirty="0" smtClean="0">
                <a:solidFill>
                  <a:srgbClr val="0000CC"/>
                </a:solidFill>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TT23/2024/TT-BGDĐT</a:t>
            </a:r>
            <a:r>
              <a:rPr lang="en-US" sz="2800" dirty="0" smtClean="0">
                <a:solidFill>
                  <a:srgbClr val="0000CC"/>
                </a:solidFill>
                <a:latin typeface="Times New Roman" panose="02020603050405020304" pitchFamily="18" charset="0"/>
                <a:cs typeface="Times New Roman" panose="02020603050405020304" pitchFamily="18" charset="0"/>
              </a:rPr>
              <a:t>.</a:t>
            </a:r>
            <a:endParaRPr lang="en-US" sz="2800" dirty="0">
              <a:solidFill>
                <a:srgbClr val="0000CC"/>
              </a:solidFill>
              <a:latin typeface="Times New Roman" panose="02020603050405020304" pitchFamily="18" charset="0"/>
              <a:cs typeface="Times New Roman" panose="02020603050405020304" pitchFamily="18" charset="0"/>
            </a:endParaRPr>
          </a:p>
          <a:p>
            <a:pPr>
              <a:lnSpc>
                <a:spcPct val="150000"/>
              </a:lnSpc>
            </a:pPr>
            <a:r>
              <a:rPr lang="en-US" sz="2800" dirty="0" err="1">
                <a:solidFill>
                  <a:srgbClr val="0000CC"/>
                </a:solidFill>
                <a:latin typeface="Times New Roman" panose="02020603050405020304" pitchFamily="18" charset="0"/>
                <a:cs typeface="Times New Roman" panose="02020603050405020304" pitchFamily="18" charset="0"/>
              </a:rPr>
              <a:t>Định</a:t>
            </a:r>
            <a:r>
              <a:rPr lang="en-US" sz="2800" dirty="0">
                <a:solidFill>
                  <a:srgbClr val="0000CC"/>
                </a:solidFill>
                <a:latin typeface="Times New Roman" panose="02020603050405020304" pitchFamily="18" charset="0"/>
                <a:cs typeface="Times New Roman" panose="02020603050405020304" pitchFamily="18" charset="0"/>
              </a:rPr>
              <a:t> </a:t>
            </a:r>
            <a:r>
              <a:rPr lang="en-US" sz="2800" dirty="0" err="1">
                <a:solidFill>
                  <a:srgbClr val="0000CC"/>
                </a:solidFill>
                <a:latin typeface="Times New Roman" panose="02020603050405020304" pitchFamily="18" charset="0"/>
                <a:cs typeface="Times New Roman" panose="02020603050405020304" pitchFamily="18" charset="0"/>
              </a:rPr>
              <a:t>Biên</a:t>
            </a:r>
            <a:r>
              <a:rPr lang="en-US" sz="2800" dirty="0">
                <a:solidFill>
                  <a:srgbClr val="0000CC"/>
                </a:solidFill>
                <a:latin typeface="Times New Roman" panose="02020603050405020304" pitchFamily="18" charset="0"/>
                <a:cs typeface="Times New Roman" panose="02020603050405020304" pitchFamily="18" charset="0"/>
              </a:rPr>
              <a:t>: 19/2023/TT- BGDĐT; </a:t>
            </a:r>
          </a:p>
          <a:p>
            <a:pPr>
              <a:lnSpc>
                <a:spcPct val="150000"/>
              </a:lnSpc>
            </a:pPr>
            <a:r>
              <a:rPr lang="en-US" sz="2800" dirty="0" err="1">
                <a:solidFill>
                  <a:srgbClr val="0000CC"/>
                </a:solidFill>
                <a:latin typeface="Times New Roman" panose="02020603050405020304" pitchFamily="18" charset="0"/>
                <a:cs typeface="Times New Roman" panose="02020603050405020304" pitchFamily="18" charset="0"/>
              </a:rPr>
              <a:t>Chuẩn</a:t>
            </a:r>
            <a:r>
              <a:rPr lang="en-US" sz="2800" dirty="0">
                <a:solidFill>
                  <a:srgbClr val="0000CC"/>
                </a:solidFill>
                <a:latin typeface="Times New Roman" panose="02020603050405020304" pitchFamily="18" charset="0"/>
                <a:cs typeface="Times New Roman" panose="02020603050405020304" pitchFamily="18" charset="0"/>
              </a:rPr>
              <a:t> HT, GV: TT 25, 26/2018;</a:t>
            </a:r>
          </a:p>
          <a:p>
            <a:pPr>
              <a:lnSpc>
                <a:spcPct val="150000"/>
              </a:lnSpc>
            </a:pPr>
            <a:r>
              <a:rPr lang="en-US" sz="2800" dirty="0" err="1">
                <a:solidFill>
                  <a:srgbClr val="0000CC"/>
                </a:solidFill>
                <a:latin typeface="Times New Roman" panose="02020603050405020304" pitchFamily="18" charset="0"/>
                <a:cs typeface="Times New Roman" panose="02020603050405020304" pitchFamily="18" charset="0"/>
              </a:rPr>
              <a:t>Điều</a:t>
            </a:r>
            <a:r>
              <a:rPr lang="en-US" sz="2800" dirty="0">
                <a:solidFill>
                  <a:srgbClr val="0000CC"/>
                </a:solidFill>
                <a:latin typeface="Times New Roman" panose="02020603050405020304" pitchFamily="18" charset="0"/>
                <a:cs typeface="Times New Roman" panose="02020603050405020304" pitchFamily="18" charset="0"/>
              </a:rPr>
              <a:t> </a:t>
            </a:r>
            <a:r>
              <a:rPr lang="en-US" sz="2800" dirty="0" err="1">
                <a:solidFill>
                  <a:srgbClr val="0000CC"/>
                </a:solidFill>
                <a:latin typeface="Times New Roman" panose="02020603050405020304" pitchFamily="18" charset="0"/>
                <a:cs typeface="Times New Roman" panose="02020603050405020304" pitchFamily="18" charset="0"/>
              </a:rPr>
              <a:t>lệ</a:t>
            </a:r>
            <a:r>
              <a:rPr lang="en-US" sz="2800" dirty="0">
                <a:solidFill>
                  <a:srgbClr val="0000CC"/>
                </a:solidFill>
                <a:latin typeface="Times New Roman" panose="02020603050405020304" pitchFamily="18" charset="0"/>
                <a:cs typeface="Times New Roman" panose="02020603050405020304" pitchFamily="18" charset="0"/>
              </a:rPr>
              <a:t> </a:t>
            </a:r>
            <a:r>
              <a:rPr lang="en-US" sz="2800" dirty="0" err="1">
                <a:solidFill>
                  <a:srgbClr val="0000CC"/>
                </a:solidFill>
                <a:latin typeface="Times New Roman" panose="02020603050405020304" pitchFamily="18" charset="0"/>
                <a:cs typeface="Times New Roman" panose="02020603050405020304" pitchFamily="18" charset="0"/>
              </a:rPr>
              <a:t>trường</a:t>
            </a:r>
            <a:r>
              <a:rPr lang="en-US" sz="2800" dirty="0">
                <a:solidFill>
                  <a:srgbClr val="0000CC"/>
                </a:solidFill>
                <a:latin typeface="Times New Roman" panose="02020603050405020304" pitchFamily="18" charset="0"/>
                <a:cs typeface="Times New Roman" panose="02020603050405020304" pitchFamily="18" charset="0"/>
              </a:rPr>
              <a:t>: TT52/2020.</a:t>
            </a:r>
          </a:p>
          <a:p>
            <a:pPr>
              <a:lnSpc>
                <a:spcPct val="150000"/>
              </a:lnSpc>
            </a:pPr>
            <a:endParaRPr lang="en-US" sz="2800" dirty="0">
              <a:solidFill>
                <a:srgbClr val="0000CC"/>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07614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a:gradFill>
            <a:gsLst>
              <a:gs pos="0">
                <a:srgbClr val="E6DCAC"/>
              </a:gs>
              <a:gs pos="12000">
                <a:srgbClr val="E6D78A"/>
              </a:gs>
              <a:gs pos="30000">
                <a:srgbClr val="C7AC4C"/>
              </a:gs>
              <a:gs pos="45000">
                <a:srgbClr val="E6D78A"/>
              </a:gs>
              <a:gs pos="77000">
                <a:srgbClr val="C7AC4C"/>
              </a:gs>
              <a:gs pos="100000">
                <a:srgbClr val="E6DCAC"/>
              </a:gs>
            </a:gsLst>
            <a:lin ang="5400000" scaled="0"/>
          </a:gradFill>
        </p:spPr>
        <p:txBody>
          <a:bodyPr/>
          <a:lstStyle/>
          <a:p>
            <a:pPr algn="l">
              <a:lnSpc>
                <a:spcPct val="114000"/>
              </a:lnSpc>
            </a:pPr>
            <a:r>
              <a:rPr lang="en-US" sz="3200" b="1" u="sng" dirty="0" err="1">
                <a:solidFill>
                  <a:srgbClr val="FF0000"/>
                </a:solidFill>
                <a:latin typeface="Times New Roman" panose="02020603050405020304" pitchFamily="18" charset="0"/>
                <a:cs typeface="Times New Roman" panose="02020603050405020304" pitchFamily="18" charset="0"/>
              </a:rPr>
              <a:t>Phổ</a:t>
            </a:r>
            <a:r>
              <a:rPr lang="en-US" sz="3200" b="1" u="sng" dirty="0">
                <a:solidFill>
                  <a:srgbClr val="FF0000"/>
                </a:solidFill>
                <a:latin typeface="Times New Roman" panose="02020603050405020304" pitchFamily="18" charset="0"/>
                <a:cs typeface="Times New Roman" panose="02020603050405020304" pitchFamily="18" charset="0"/>
              </a:rPr>
              <a:t> </a:t>
            </a:r>
            <a:r>
              <a:rPr lang="en-US" sz="3200" b="1" u="sng" dirty="0" err="1">
                <a:solidFill>
                  <a:srgbClr val="FF0000"/>
                </a:solidFill>
                <a:latin typeface="Times New Roman" panose="02020603050405020304" pitchFamily="18" charset="0"/>
                <a:cs typeface="Times New Roman" panose="02020603050405020304" pitchFamily="18" charset="0"/>
              </a:rPr>
              <a:t>thông</a:t>
            </a:r>
            <a:r>
              <a:rPr lang="en-US" sz="3200" b="1" u="sng" dirty="0">
                <a:solidFill>
                  <a:srgbClr val="FF0000"/>
                </a:solidFill>
                <a:latin typeface="Times New Roman" panose="02020603050405020304" pitchFamily="18" charset="0"/>
                <a:cs typeface="Times New Roman" panose="02020603050405020304" pitchFamily="18" charset="0"/>
              </a:rPr>
              <a:t>:</a:t>
            </a:r>
            <a:br>
              <a:rPr lang="en-US" sz="3200" b="1" u="sng" dirty="0">
                <a:solidFill>
                  <a:srgbClr val="FF0000"/>
                </a:solidFill>
                <a:latin typeface="Times New Roman" panose="02020603050405020304" pitchFamily="18" charset="0"/>
                <a:cs typeface="Times New Roman" panose="02020603050405020304" pitchFamily="18" charset="0"/>
              </a:rPr>
            </a:br>
            <a:r>
              <a:rPr lang="en-US" sz="3200" b="1" u="sng" dirty="0" err="1">
                <a:solidFill>
                  <a:srgbClr val="7030A0"/>
                </a:solidFill>
                <a:latin typeface="Times New Roman" panose="02020603050405020304" pitchFamily="18" charset="0"/>
                <a:cs typeface="Times New Roman" panose="02020603050405020304" pitchFamily="18" charset="0"/>
              </a:rPr>
              <a:t>TiH</a:t>
            </a:r>
            <a:r>
              <a:rPr lang="en-US" sz="3200" dirty="0" err="1">
                <a:latin typeface="Times New Roman" panose="02020603050405020304" pitchFamily="18" charset="0"/>
                <a:cs typeface="Times New Roman" panose="02020603050405020304" pitchFamily="18" charset="0"/>
              </a:rPr>
              <a:t>:TCVN</a:t>
            </a:r>
            <a:r>
              <a:rPr lang="en-US" sz="3200" dirty="0">
                <a:latin typeface="Times New Roman" panose="02020603050405020304" pitchFamily="18" charset="0"/>
                <a:cs typeface="Times New Roman" panose="02020603050405020304" pitchFamily="18" charset="0"/>
              </a:rPr>
              <a:t> 8793:2011; </a:t>
            </a:r>
            <a:r>
              <a:rPr lang="en-US" sz="3200" dirty="0" err="1">
                <a:solidFill>
                  <a:schemeClr val="tx1"/>
                </a:solidFill>
                <a:latin typeface="Times New Roman" panose="02020603050405020304" pitchFamily="18" charset="0"/>
                <a:cs typeface="Times New Roman" panose="02020603050405020304" pitchFamily="18" charset="0"/>
              </a:rPr>
              <a:t>Điều</a:t>
            </a:r>
            <a:r>
              <a:rPr lang="en-US" sz="3200" dirty="0">
                <a:solidFill>
                  <a:schemeClr val="tx1"/>
                </a:solidFill>
                <a:latin typeface="Times New Roman" panose="02020603050405020304" pitchFamily="18" charset="0"/>
                <a:cs typeface="Times New Roman" panose="02020603050405020304" pitchFamily="18" charset="0"/>
              </a:rPr>
              <a:t> lệ:TT28/2020.</a:t>
            </a:r>
            <a:br>
              <a:rPr lang="en-US" sz="3200" dirty="0">
                <a:solidFill>
                  <a:schemeClr val="tx1"/>
                </a:solidFill>
                <a:latin typeface="Times New Roman" panose="02020603050405020304" pitchFamily="18" charset="0"/>
                <a:cs typeface="Times New Roman" panose="02020603050405020304" pitchFamily="18" charset="0"/>
              </a:rPr>
            </a:br>
            <a:r>
              <a:rPr lang="en-US" sz="3200" b="1" u="sng" dirty="0">
                <a:solidFill>
                  <a:srgbClr val="7030A0"/>
                </a:solidFill>
                <a:latin typeface="Times New Roman" panose="02020603050405020304" pitchFamily="18" charset="0"/>
                <a:cs typeface="Times New Roman" panose="02020603050405020304" pitchFamily="18" charset="0"/>
              </a:rPr>
              <a:t>THCS, THPT</a:t>
            </a:r>
            <a:r>
              <a:rPr lang="en-US" sz="3200" dirty="0">
                <a:solidFill>
                  <a:srgbClr val="7030A0"/>
                </a:solidFill>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TCVN 8794:2011; </a:t>
            </a:r>
            <a:br>
              <a:rPr lang="en-US" sz="3200" dirty="0">
                <a:latin typeface="Times New Roman" panose="02020603050405020304" pitchFamily="18" charset="0"/>
                <a:cs typeface="Times New Roman" panose="02020603050405020304" pitchFamily="18" charset="0"/>
              </a:rPr>
            </a:br>
            <a:r>
              <a:rPr lang="en-US" sz="3200" dirty="0" err="1">
                <a:solidFill>
                  <a:srgbClr val="0000CC"/>
                </a:solidFill>
                <a:latin typeface="Times New Roman" panose="02020603050405020304" pitchFamily="18" charset="0"/>
                <a:cs typeface="Times New Roman" panose="02020603050405020304" pitchFamily="18" charset="0"/>
              </a:rPr>
              <a:t>Điều</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lệ</a:t>
            </a:r>
            <a:r>
              <a:rPr lang="en-US" sz="3200" dirty="0">
                <a:solidFill>
                  <a:srgbClr val="0000CC"/>
                </a:solidFill>
                <a:latin typeface="Times New Roman" panose="02020603050405020304" pitchFamily="18" charset="0"/>
                <a:cs typeface="Times New Roman" panose="02020603050405020304" pitchFamily="18" charset="0"/>
              </a:rPr>
              <a:t>: TT32/2020 </a:t>
            </a:r>
            <a:r>
              <a:rPr lang="en-US" sz="3200" dirty="0" err="1">
                <a:solidFill>
                  <a:srgbClr val="0000CC"/>
                </a:solidFill>
                <a:latin typeface="Times New Roman" panose="02020603050405020304" pitchFamily="18" charset="0"/>
                <a:cs typeface="Times New Roman" panose="02020603050405020304" pitchFamily="18" charset="0"/>
              </a:rPr>
              <a:t>TrH</a:t>
            </a:r>
            <a:r>
              <a:rPr lang="en-US" sz="3200" dirty="0">
                <a:solidFill>
                  <a:srgbClr val="0000CC"/>
                </a:solidFill>
                <a:latin typeface="Times New Roman" panose="02020603050405020304" pitchFamily="18" charset="0"/>
                <a:cs typeface="Times New Roman" panose="02020603050405020304" pitchFamily="18" charset="0"/>
              </a:rPr>
              <a:t>; TT40/2021 </a:t>
            </a:r>
            <a:r>
              <a:rPr lang="en-US" sz="3200" dirty="0" err="1">
                <a:solidFill>
                  <a:srgbClr val="0000CC"/>
                </a:solidFill>
                <a:latin typeface="Times New Roman" panose="02020603050405020304" pitchFamily="18" charset="0"/>
                <a:cs typeface="Times New Roman" panose="02020603050405020304" pitchFamily="18" charset="0"/>
              </a:rPr>
              <a:t>trường</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tư</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thục</a:t>
            </a:r>
            <a:r>
              <a:rPr lang="en-US" sz="3200" dirty="0">
                <a:solidFill>
                  <a:srgbClr val="0000CC"/>
                </a:solidFill>
                <a:latin typeface="Times New Roman" panose="02020603050405020304" pitchFamily="18" charset="0"/>
                <a:cs typeface="Times New Roman" panose="02020603050405020304" pitchFamily="18" charset="0"/>
              </a:rPr>
              <a:t>.</a:t>
            </a:r>
            <a:br>
              <a:rPr lang="en-US" sz="3200" dirty="0">
                <a:solidFill>
                  <a:srgbClr val="0000CC"/>
                </a:solidFill>
                <a:latin typeface="Times New Roman" panose="02020603050405020304" pitchFamily="18" charset="0"/>
                <a:cs typeface="Times New Roman" panose="02020603050405020304" pitchFamily="18" charset="0"/>
              </a:rPr>
            </a:br>
            <a:r>
              <a:rPr lang="en-US" sz="3200" b="1" dirty="0">
                <a:solidFill>
                  <a:srgbClr val="0000CC"/>
                </a:solidFill>
                <a:latin typeface="Times New Roman" panose="02020603050405020304" pitchFamily="18" charset="0"/>
                <a:cs typeface="Times New Roman" panose="02020603050405020304" pitchFamily="18" charset="0"/>
              </a:rPr>
              <a:t>Chung</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smtClean="0">
                <a:solidFill>
                  <a:srgbClr val="0000CC"/>
                </a:solidFill>
                <a:latin typeface="Times New Roman" panose="02020603050405020304" pitchFamily="18" charset="0"/>
                <a:cs typeface="Times New Roman" panose="02020603050405020304" pitchFamily="18" charset="0"/>
              </a:rPr>
              <a:t>điều</a:t>
            </a:r>
            <a:r>
              <a:rPr lang="en-US" sz="3200" dirty="0" smtClean="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lệ</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Đảng</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smtClean="0">
                <a:solidFill>
                  <a:srgbClr val="0000CC"/>
                </a:solidFill>
                <a:latin typeface="Times New Roman" panose="02020603050405020304" pitchFamily="18" charset="0"/>
                <a:cs typeface="Times New Roman" panose="02020603050405020304" pitchFamily="18" charset="0"/>
              </a:rPr>
              <a:t>Luật</a:t>
            </a:r>
            <a:r>
              <a:rPr lang="en-US" sz="3200" dirty="0" smtClean="0">
                <a:solidFill>
                  <a:srgbClr val="0000CC"/>
                </a:solidFill>
                <a:latin typeface="Times New Roman" panose="02020603050405020304" pitchFamily="18" charset="0"/>
                <a:cs typeface="Times New Roman" panose="02020603050405020304" pitchFamily="18" charset="0"/>
              </a:rPr>
              <a:t> </a:t>
            </a:r>
            <a:r>
              <a:rPr lang="en-US" sz="3200" dirty="0" err="1" smtClean="0">
                <a:solidFill>
                  <a:srgbClr val="0000CC"/>
                </a:solidFill>
                <a:latin typeface="Times New Roman" panose="02020603050405020304" pitchFamily="18" charset="0"/>
                <a:cs typeface="Times New Roman" panose="02020603050405020304" pitchFamily="18" charset="0"/>
              </a:rPr>
              <a:t>Thực</a:t>
            </a:r>
            <a:r>
              <a:rPr lang="en-US" sz="3200" dirty="0" smtClean="0">
                <a:solidFill>
                  <a:srgbClr val="0000CC"/>
                </a:solidFill>
                <a:latin typeface="Times New Roman" panose="02020603050405020304" pitchFamily="18" charset="0"/>
                <a:cs typeface="Times New Roman" panose="02020603050405020304" pitchFamily="18" charset="0"/>
              </a:rPr>
              <a:t> </a:t>
            </a:r>
            <a:r>
              <a:rPr lang="en-US" sz="3200" dirty="0" err="1" smtClean="0">
                <a:solidFill>
                  <a:srgbClr val="0000CC"/>
                </a:solidFill>
                <a:latin typeface="Times New Roman" panose="02020603050405020304" pitchFamily="18" charset="0"/>
                <a:cs typeface="Times New Roman" panose="02020603050405020304" pitchFamily="18" charset="0"/>
              </a:rPr>
              <a:t>hiện</a:t>
            </a:r>
            <a:r>
              <a:rPr lang="en-US" sz="3200" dirty="0" smtClean="0">
                <a:solidFill>
                  <a:srgbClr val="0000CC"/>
                </a:solidFill>
                <a:latin typeface="Times New Roman" panose="02020603050405020304" pitchFamily="18" charset="0"/>
                <a:cs typeface="Times New Roman" panose="02020603050405020304" pitchFamily="18" charset="0"/>
              </a:rPr>
              <a:t> </a:t>
            </a:r>
            <a:r>
              <a:rPr lang="en-US" sz="3200" dirty="0" err="1" smtClean="0">
                <a:solidFill>
                  <a:srgbClr val="0000CC"/>
                </a:solidFill>
                <a:latin typeface="Times New Roman" panose="02020603050405020304" pitchFamily="18" charset="0"/>
                <a:cs typeface="Times New Roman" panose="02020603050405020304" pitchFamily="18" charset="0"/>
              </a:rPr>
              <a:t>dân</a:t>
            </a:r>
            <a:r>
              <a:rPr lang="en-US" sz="3200" dirty="0" smtClean="0">
                <a:solidFill>
                  <a:srgbClr val="0000CC"/>
                </a:solidFill>
                <a:latin typeface="Times New Roman" panose="02020603050405020304" pitchFamily="18" charset="0"/>
                <a:cs typeface="Times New Roman" panose="02020603050405020304" pitchFamily="18" charset="0"/>
              </a:rPr>
              <a:t> </a:t>
            </a:r>
            <a:r>
              <a:rPr lang="en-US" sz="3200" dirty="0" err="1" smtClean="0">
                <a:solidFill>
                  <a:srgbClr val="0000CC"/>
                </a:solidFill>
                <a:latin typeface="Times New Roman" panose="02020603050405020304" pitchFamily="18" charset="0"/>
                <a:cs typeface="Times New Roman" panose="02020603050405020304" pitchFamily="18" charset="0"/>
              </a:rPr>
              <a:t>chủ</a:t>
            </a:r>
            <a:r>
              <a:rPr lang="en-US" sz="3200" dirty="0" smtClean="0">
                <a:solidFill>
                  <a:srgbClr val="0000CC"/>
                </a:solidFill>
                <a:latin typeface="Times New Roman" panose="02020603050405020304" pitchFamily="18" charset="0"/>
                <a:cs typeface="Times New Roman" panose="02020603050405020304" pitchFamily="18" charset="0"/>
              </a:rPr>
              <a:t> </a:t>
            </a:r>
            <a:r>
              <a:rPr lang="en-US" sz="3200" dirty="0" err="1" smtClean="0">
                <a:solidFill>
                  <a:srgbClr val="0000CC"/>
                </a:solidFill>
                <a:latin typeface="Times New Roman" panose="02020603050405020304" pitchFamily="18" charset="0"/>
                <a:cs typeface="Times New Roman" panose="02020603050405020304" pitchFamily="18" charset="0"/>
              </a:rPr>
              <a:t>cơ</a:t>
            </a:r>
            <a:r>
              <a:rPr lang="en-US" sz="3200" dirty="0" smtClean="0">
                <a:solidFill>
                  <a:srgbClr val="0000CC"/>
                </a:solidFill>
                <a:latin typeface="Times New Roman" panose="02020603050405020304" pitchFamily="18" charset="0"/>
                <a:cs typeface="Times New Roman" panose="02020603050405020304" pitchFamily="18" charset="0"/>
              </a:rPr>
              <a:t> </a:t>
            </a:r>
            <a:r>
              <a:rPr lang="en-US" sz="3200" dirty="0" err="1" smtClean="0">
                <a:solidFill>
                  <a:srgbClr val="0000CC"/>
                </a:solidFill>
                <a:latin typeface="Times New Roman" panose="02020603050405020304" pitchFamily="18" charset="0"/>
                <a:cs typeface="Times New Roman" panose="02020603050405020304" pitchFamily="18" charset="0"/>
              </a:rPr>
              <a:t>sở</a:t>
            </a:r>
            <a:r>
              <a:rPr lang="en-US" sz="3200" dirty="0" smtClean="0">
                <a:solidFill>
                  <a:srgbClr val="0000CC"/>
                </a:solidFill>
                <a:latin typeface="Times New Roman" panose="02020603050405020304" pitchFamily="18" charset="0"/>
                <a:cs typeface="Times New Roman" panose="02020603050405020304" pitchFamily="18" charset="0"/>
              </a:rPr>
              <a:t>;</a:t>
            </a:r>
            <a:r>
              <a:rPr lang="en-US" sz="3200" dirty="0">
                <a:solidFill>
                  <a:srgbClr val="0000CC"/>
                </a:solidFill>
                <a:latin typeface="Times New Roman" panose="02020603050405020304" pitchFamily="18" charset="0"/>
                <a:cs typeface="Times New Roman" panose="02020603050405020304" pitchFamily="18" charset="0"/>
              </a:rPr>
              <a:t/>
            </a:r>
            <a:br>
              <a:rPr lang="en-US" sz="3200" dirty="0">
                <a:solidFill>
                  <a:srgbClr val="0000CC"/>
                </a:solidFill>
                <a:latin typeface="Times New Roman" panose="02020603050405020304" pitchFamily="18" charset="0"/>
                <a:cs typeface="Times New Roman" panose="02020603050405020304" pitchFamily="18" charset="0"/>
              </a:rPr>
            </a:br>
            <a:r>
              <a:rPr lang="en-US" sz="3200" dirty="0" err="1">
                <a:solidFill>
                  <a:srgbClr val="0000CC"/>
                </a:solidFill>
                <a:latin typeface="Times New Roman" panose="02020603050405020304" pitchFamily="18" charset="0"/>
                <a:cs typeface="Times New Roman" panose="02020603050405020304" pitchFamily="18" charset="0"/>
              </a:rPr>
              <a:t>Chuẩn</a:t>
            </a:r>
            <a:r>
              <a:rPr lang="en-US" sz="3200" dirty="0">
                <a:solidFill>
                  <a:srgbClr val="0000CC"/>
                </a:solidFill>
                <a:latin typeface="Times New Roman" panose="02020603050405020304" pitchFamily="18" charset="0"/>
                <a:cs typeface="Times New Roman" panose="02020603050405020304" pitchFamily="18" charset="0"/>
              </a:rPr>
              <a:t> HT, GV: TT14, 20/2018</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smtClean="0">
                <a:solidFill>
                  <a:schemeClr val="tx1"/>
                </a:solidFill>
                <a:latin typeface="Times New Roman" panose="02020603050405020304" pitchFamily="18" charset="0"/>
                <a:cs typeface="Times New Roman" panose="02020603050405020304" pitchFamily="18" charset="0"/>
              </a:rPr>
              <a:t>TT29/2021;</a:t>
            </a:r>
            <a:r>
              <a:rPr lang="en-US" sz="3200" dirty="0">
                <a:solidFill>
                  <a:srgbClr val="0000CC"/>
                </a:solidFill>
                <a:latin typeface="Times New Roman" panose="02020603050405020304" pitchFamily="18" charset="0"/>
                <a:cs typeface="Times New Roman" panose="02020603050405020304" pitchFamily="18" charset="0"/>
              </a:rPr>
              <a:t/>
            </a:r>
            <a:br>
              <a:rPr lang="en-US" sz="3200" dirty="0">
                <a:solidFill>
                  <a:srgbClr val="0000CC"/>
                </a:solidFill>
                <a:latin typeface="Times New Roman" panose="02020603050405020304" pitchFamily="18" charset="0"/>
                <a:cs typeface="Times New Roman" panose="02020603050405020304" pitchFamily="18" charset="0"/>
              </a:rPr>
            </a:br>
            <a:r>
              <a:rPr lang="en-US" sz="3200" dirty="0" err="1">
                <a:solidFill>
                  <a:srgbClr val="0000CC"/>
                </a:solidFill>
                <a:latin typeface="Times New Roman" panose="02020603050405020304" pitchFamily="18" charset="0"/>
                <a:cs typeface="Times New Roman" panose="02020603050405020304" pitchFamily="18" charset="0"/>
              </a:rPr>
              <a:t>Định</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biên</a:t>
            </a:r>
            <a:r>
              <a:rPr lang="en-US" sz="3200" dirty="0">
                <a:solidFill>
                  <a:srgbClr val="0000CC"/>
                </a:solidFill>
                <a:latin typeface="Times New Roman" panose="02020603050405020304" pitchFamily="18" charset="0"/>
                <a:cs typeface="Times New Roman" panose="02020603050405020304" pitchFamily="18" charset="0"/>
              </a:rPr>
              <a:t>: 20/2023/TT- BGDĐT; </a:t>
            </a:r>
            <a:br>
              <a:rPr lang="en-US" sz="3200" dirty="0">
                <a:solidFill>
                  <a:srgbClr val="0000CC"/>
                </a:solidFill>
                <a:latin typeface="Times New Roman" panose="02020603050405020304" pitchFamily="18" charset="0"/>
                <a:cs typeface="Times New Roman" panose="02020603050405020304" pitchFamily="18" charset="0"/>
              </a:rPr>
            </a:br>
            <a:r>
              <a:rPr lang="en-US" sz="3200" dirty="0" err="1">
                <a:solidFill>
                  <a:srgbClr val="0000CC"/>
                </a:solidFill>
                <a:latin typeface="Times New Roman" panose="02020603050405020304" pitchFamily="18" charset="0"/>
                <a:cs typeface="Times New Roman" panose="02020603050405020304" pitchFamily="18" charset="0"/>
              </a:rPr>
              <a:t>Tiêu</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chuẩn</a:t>
            </a:r>
            <a:r>
              <a:rPr lang="en-US" sz="3200" dirty="0">
                <a:solidFill>
                  <a:srgbClr val="0000CC"/>
                </a:solidFill>
                <a:latin typeface="Times New Roman" panose="02020603050405020304" pitchFamily="18" charset="0"/>
                <a:cs typeface="Times New Roman" panose="02020603050405020304" pitchFamily="18" charset="0"/>
              </a:rPr>
              <a:t> CSVC: TT13/2020/TT-BGDĐT </a:t>
            </a:r>
            <a:r>
              <a:rPr lang="en-US" sz="3200" dirty="0" err="1">
                <a:solidFill>
                  <a:srgbClr val="0000CC"/>
                </a:solidFill>
                <a:latin typeface="Times New Roman" panose="02020603050405020304" pitchFamily="18" charset="0"/>
                <a:cs typeface="Times New Roman" panose="02020603050405020304" pitchFamily="18" charset="0"/>
              </a:rPr>
              <a:t>được</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sửa</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đổi</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bởi</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a:solidFill>
                  <a:srgbClr val="FF0000"/>
                </a:solidFill>
                <a:latin typeface="Times New Roman" panose="02020603050405020304" pitchFamily="18" charset="0"/>
                <a:cs typeface="Times New Roman" panose="02020603050405020304" pitchFamily="18" charset="0"/>
              </a:rPr>
              <a:t>TT23/2024/TT-BGDĐT</a:t>
            </a:r>
            <a:r>
              <a:rPr lang="en-US" sz="3200" dirty="0">
                <a:solidFill>
                  <a:srgbClr val="0000CC"/>
                </a:solidFill>
                <a:latin typeface="Times New Roman" panose="02020603050405020304" pitchFamily="18" charset="0"/>
                <a:cs typeface="Times New Roman" panose="02020603050405020304" pitchFamily="18" charset="0"/>
              </a:rPr>
              <a:t>; TT14/2020/TT-BGDĐT;</a:t>
            </a:r>
            <a:br>
              <a:rPr lang="en-US" sz="3200" dirty="0">
                <a:solidFill>
                  <a:srgbClr val="0000CC"/>
                </a:solidFill>
                <a:latin typeface="Times New Roman" panose="02020603050405020304" pitchFamily="18" charset="0"/>
                <a:cs typeface="Times New Roman" panose="02020603050405020304" pitchFamily="18" charset="0"/>
              </a:rPr>
            </a:br>
            <a:r>
              <a:rPr lang="en-US" sz="3200" u="sng" dirty="0" err="1">
                <a:solidFill>
                  <a:srgbClr val="FF0000"/>
                </a:solidFill>
                <a:latin typeface="Times New Roman" panose="02020603050405020304" pitchFamily="18" charset="0"/>
                <a:cs typeface="Times New Roman" panose="02020603050405020304" pitchFamily="18" charset="0"/>
              </a:rPr>
              <a:t>Thư</a:t>
            </a:r>
            <a:r>
              <a:rPr lang="en-US" sz="3200" u="sng" dirty="0">
                <a:solidFill>
                  <a:srgbClr val="FF0000"/>
                </a:solidFill>
                <a:latin typeface="Times New Roman" panose="02020603050405020304" pitchFamily="18" charset="0"/>
                <a:cs typeface="Times New Roman" panose="02020603050405020304" pitchFamily="18" charset="0"/>
              </a:rPr>
              <a:t> </a:t>
            </a:r>
            <a:r>
              <a:rPr lang="en-US" sz="3200" u="sng" dirty="0" err="1">
                <a:solidFill>
                  <a:srgbClr val="FF0000"/>
                </a:solidFill>
                <a:latin typeface="Times New Roman" panose="02020603050405020304" pitchFamily="18" charset="0"/>
                <a:cs typeface="Times New Roman" panose="02020603050405020304" pitchFamily="18" charset="0"/>
              </a:rPr>
              <a:t>viện</a:t>
            </a:r>
            <a:r>
              <a:rPr lang="en-US" sz="3200" u="sng" dirty="0">
                <a:solidFill>
                  <a:srgbClr val="FF0000"/>
                </a:solidFill>
                <a:latin typeface="Times New Roman" panose="02020603050405020304" pitchFamily="18" charset="0"/>
                <a:cs typeface="Times New Roman" panose="02020603050405020304" pitchFamily="18" charset="0"/>
              </a:rPr>
              <a:t>: </a:t>
            </a:r>
            <a:r>
              <a:rPr lang="en-US" sz="3200" u="sng" dirty="0" err="1">
                <a:solidFill>
                  <a:srgbClr val="FF0000"/>
                </a:solidFill>
                <a:latin typeface="Times New Roman" panose="02020603050405020304" pitchFamily="18" charset="0"/>
                <a:cs typeface="Times New Roman" panose="02020603050405020304" pitchFamily="18" charset="0"/>
              </a:rPr>
              <a:t>Thông</a:t>
            </a:r>
            <a:r>
              <a:rPr lang="en-US" sz="3200" u="sng" dirty="0">
                <a:solidFill>
                  <a:srgbClr val="FF0000"/>
                </a:solidFill>
                <a:latin typeface="Times New Roman" panose="02020603050405020304" pitchFamily="18" charset="0"/>
                <a:cs typeface="Times New Roman" panose="02020603050405020304" pitchFamily="18" charset="0"/>
              </a:rPr>
              <a:t> </a:t>
            </a:r>
            <a:r>
              <a:rPr lang="en-US" sz="3200" u="sng" dirty="0" err="1">
                <a:solidFill>
                  <a:srgbClr val="FF0000"/>
                </a:solidFill>
                <a:latin typeface="Times New Roman" panose="02020603050405020304" pitchFamily="18" charset="0"/>
                <a:cs typeface="Times New Roman" panose="02020603050405020304" pitchFamily="18" charset="0"/>
              </a:rPr>
              <a:t>tư</a:t>
            </a:r>
            <a:r>
              <a:rPr lang="en-US" sz="3200" u="sng" dirty="0">
                <a:solidFill>
                  <a:srgbClr val="FF0000"/>
                </a:solidFill>
                <a:latin typeface="Times New Roman" panose="02020603050405020304" pitchFamily="18" charset="0"/>
                <a:cs typeface="Times New Roman" panose="02020603050405020304" pitchFamily="18" charset="0"/>
              </a:rPr>
              <a:t> </a:t>
            </a:r>
            <a:r>
              <a:rPr lang="en-US" sz="3200" u="sng" dirty="0" smtClean="0">
                <a:solidFill>
                  <a:srgbClr val="FF0000"/>
                </a:solidFill>
                <a:latin typeface="Times New Roman" panose="02020603050405020304" pitchFamily="18" charset="0"/>
                <a:cs typeface="Times New Roman" panose="02020603050405020304" pitchFamily="18" charset="0"/>
              </a:rPr>
              <a:t>16/2022;</a:t>
            </a:r>
            <a:r>
              <a:rPr lang="en-US" sz="3200" u="sng" dirty="0">
                <a:solidFill>
                  <a:srgbClr val="FF0000"/>
                </a:solidFill>
                <a:latin typeface="Times New Roman" panose="02020603050405020304" pitchFamily="18" charset="0"/>
                <a:cs typeface="Times New Roman" panose="02020603050405020304" pitchFamily="18" charset="0"/>
              </a:rPr>
              <a:t/>
            </a:r>
            <a:br>
              <a:rPr lang="en-US" sz="3200" u="sng" dirty="0">
                <a:solidFill>
                  <a:srgbClr val="FF0000"/>
                </a:solidFill>
                <a:latin typeface="Times New Roman" panose="02020603050405020304" pitchFamily="18" charset="0"/>
                <a:cs typeface="Times New Roman" panose="02020603050405020304" pitchFamily="18" charset="0"/>
              </a:rPr>
            </a:br>
            <a:r>
              <a:rPr lang="en-US" sz="3200" dirty="0" err="1">
                <a:solidFill>
                  <a:srgbClr val="0000CC"/>
                </a:solidFill>
                <a:latin typeface="Times New Roman" panose="02020603050405020304" pitchFamily="18" charset="0"/>
                <a:cs typeface="Times New Roman" panose="02020603050405020304" pitchFamily="18" charset="0"/>
              </a:rPr>
              <a:t>Thê</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thức</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văn</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bản</a:t>
            </a:r>
            <a:r>
              <a:rPr lang="en-US" sz="3200" dirty="0">
                <a:solidFill>
                  <a:srgbClr val="0000CC"/>
                </a:solidFill>
                <a:latin typeface="Times New Roman" panose="02020603050405020304" pitchFamily="18" charset="0"/>
                <a:cs typeface="Times New Roman" panose="02020603050405020304" pitchFamily="18" charset="0"/>
              </a:rPr>
              <a:t>: NĐ 30/2020; NĐ86/2012</a:t>
            </a:r>
            <a:r>
              <a:rPr lang="en-US" sz="2800" dirty="0">
                <a:solidFill>
                  <a:srgbClr val="0000CC"/>
                </a:solidFill>
                <a:latin typeface="Times New Roman" panose="02020603050405020304" pitchFamily="18" charset="0"/>
                <a:cs typeface="Times New Roman" panose="02020603050405020304" pitchFamily="18" charset="0"/>
              </a:rPr>
              <a:t>.</a:t>
            </a:r>
            <a:endParaRPr lang="en-US" sz="2800" dirty="0">
              <a:solidFill>
                <a:srgbClr val="0000CC"/>
              </a:solidFill>
            </a:endParaRPr>
          </a:p>
        </p:txBody>
      </p:sp>
    </p:spTree>
    <p:extLst>
      <p:ext uri="{BB962C8B-B14F-4D97-AF65-F5344CB8AC3E}">
        <p14:creationId xmlns:p14="http://schemas.microsoft.com/office/powerpoint/2010/main" val="2579618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gs>
            <a:gs pos="30000">
              <a:srgbClr val="C7AC4C"/>
            </a:gs>
            <a:gs pos="45000">
              <a:srgbClr val="E6D78A"/>
            </a:gs>
            <a:gs pos="77000">
              <a:srgbClr val="C7AC4C"/>
            </a:gs>
            <a:gs pos="100000">
              <a:srgbClr val="E6DCAC"/>
            </a:gs>
          </a:gsLst>
          <a:lin ang="5400000" scaled="0"/>
        </a:gradFill>
        <a:effectLst/>
      </p:bgPr>
    </p:bg>
    <p:spTree>
      <p:nvGrpSpPr>
        <p:cNvPr id="1" name=""/>
        <p:cNvGrpSpPr/>
        <p:nvPr/>
      </p:nvGrpSpPr>
      <p:grpSpPr>
        <a:xfrm>
          <a:off x="0" y="0"/>
          <a:ext cx="0" cy="0"/>
          <a:chOff x="0" y="0"/>
          <a:chExt cx="0" cy="0"/>
        </a:xfrm>
      </p:grpSpPr>
      <p:sp>
        <p:nvSpPr>
          <p:cNvPr id="4" name="TextBox 3"/>
          <p:cNvSpPr txBox="1"/>
          <p:nvPr/>
        </p:nvSpPr>
        <p:spPr>
          <a:xfrm>
            <a:off x="0" y="0"/>
            <a:ext cx="9144000" cy="3816429"/>
          </a:xfrm>
          <a:prstGeom prst="rect">
            <a:avLst/>
          </a:prstGeom>
          <a:gradFill>
            <a:gsLst>
              <a:gs pos="0">
                <a:srgbClr val="E6DCAC"/>
              </a:gs>
              <a:gs pos="12000">
                <a:srgbClr val="E6D78A"/>
              </a:gs>
              <a:gs pos="30000">
                <a:srgbClr val="C7AC4C"/>
              </a:gs>
              <a:gs pos="45000">
                <a:srgbClr val="E6D78A"/>
              </a:gs>
              <a:gs pos="77000">
                <a:srgbClr val="C7AC4C"/>
              </a:gs>
              <a:gs pos="100000">
                <a:srgbClr val="E6DCAC"/>
              </a:gs>
            </a:gsLst>
            <a:lin ang="5400000" scaled="0"/>
          </a:gradFill>
        </p:spPr>
        <p:txBody>
          <a:bodyPr wrap="square" rtlCol="0">
            <a:spAutoFit/>
          </a:bodyPr>
          <a:lstStyle/>
          <a:p>
            <a:r>
              <a:rPr lang="en-US" sz="2800" b="1" u="sng" dirty="0" err="1" smtClean="0">
                <a:solidFill>
                  <a:srgbClr val="7030A0"/>
                </a:solidFill>
                <a:latin typeface="Times New Roman" panose="02020603050405020304" pitchFamily="18" charset="0"/>
                <a:cs typeface="Times New Roman" panose="02020603050405020304" pitchFamily="18" charset="0"/>
              </a:rPr>
              <a:t>Lưu</a:t>
            </a:r>
            <a:r>
              <a:rPr lang="en-US" sz="2800" b="1" u="sng" dirty="0" smtClean="0">
                <a:solidFill>
                  <a:srgbClr val="7030A0"/>
                </a:solidFill>
                <a:latin typeface="Times New Roman" panose="02020603050405020304" pitchFamily="18" charset="0"/>
                <a:cs typeface="Times New Roman" panose="02020603050405020304" pitchFamily="18" charset="0"/>
              </a:rPr>
              <a:t> ý </a:t>
            </a:r>
            <a:r>
              <a:rPr lang="en-US" sz="2800" b="1" u="sng" dirty="0" err="1" smtClean="0">
                <a:solidFill>
                  <a:srgbClr val="7030A0"/>
                </a:solidFill>
                <a:latin typeface="Times New Roman" panose="02020603050405020304" pitchFamily="18" charset="0"/>
                <a:cs typeface="Times New Roman" panose="02020603050405020304" pitchFamily="18" charset="0"/>
              </a:rPr>
              <a:t>đối</a:t>
            </a:r>
            <a:r>
              <a:rPr lang="en-US" sz="2800" b="1" u="sng" dirty="0" smtClean="0">
                <a:solidFill>
                  <a:srgbClr val="7030A0"/>
                </a:solidFill>
                <a:latin typeface="Times New Roman" panose="02020603050405020304" pitchFamily="18" charset="0"/>
                <a:cs typeface="Times New Roman" panose="02020603050405020304" pitchFamily="18" charset="0"/>
              </a:rPr>
              <a:t> </a:t>
            </a:r>
            <a:r>
              <a:rPr lang="en-US" sz="2800" b="1" u="sng" dirty="0" err="1" smtClean="0">
                <a:solidFill>
                  <a:srgbClr val="7030A0"/>
                </a:solidFill>
                <a:latin typeface="Times New Roman" panose="02020603050405020304" pitchFamily="18" charset="0"/>
                <a:cs typeface="Times New Roman" panose="02020603050405020304" pitchFamily="18" charset="0"/>
              </a:rPr>
              <a:t>với</a:t>
            </a:r>
            <a:r>
              <a:rPr lang="en-US" sz="2800" b="1" u="sng" dirty="0" smtClean="0">
                <a:solidFill>
                  <a:srgbClr val="7030A0"/>
                </a:solidFill>
                <a:latin typeface="Times New Roman" panose="02020603050405020304" pitchFamily="18" charset="0"/>
                <a:cs typeface="Times New Roman" panose="02020603050405020304" pitchFamily="18" charset="0"/>
              </a:rPr>
              <a:t> </a:t>
            </a:r>
            <a:r>
              <a:rPr lang="en-US" sz="2800" b="1" u="sng" dirty="0" err="1" smtClean="0">
                <a:solidFill>
                  <a:srgbClr val="7030A0"/>
                </a:solidFill>
                <a:latin typeface="Times New Roman" panose="02020603050405020304" pitchFamily="18" charset="0"/>
                <a:cs typeface="Times New Roman" panose="02020603050405020304" pitchFamily="18" charset="0"/>
              </a:rPr>
              <a:t>đoàn</a:t>
            </a:r>
            <a:r>
              <a:rPr lang="en-US" sz="2800" b="1" u="sng" dirty="0" smtClean="0">
                <a:solidFill>
                  <a:srgbClr val="7030A0"/>
                </a:solidFill>
                <a:latin typeface="Times New Roman" panose="02020603050405020304" pitchFamily="18" charset="0"/>
                <a:cs typeface="Times New Roman" panose="02020603050405020304" pitchFamily="18" charset="0"/>
              </a:rPr>
              <a:t> GDTX:</a:t>
            </a:r>
            <a:endParaRPr lang="en-US" sz="2800" b="1" u="sng" dirty="0">
              <a:solidFill>
                <a:srgbClr val="7030A0"/>
              </a:solidFill>
              <a:latin typeface="Times New Roman" panose="02020603050405020304" pitchFamily="18" charset="0"/>
              <a:cs typeface="Times New Roman" panose="02020603050405020304" pitchFamily="18" charset="0"/>
            </a:endParaRPr>
          </a:p>
          <a:p>
            <a:endParaRPr lang="en-US" sz="2800" b="1" u="sng" dirty="0">
              <a:solidFill>
                <a:srgbClr val="7030A0"/>
              </a:solidFill>
              <a:latin typeface="Times New Roman" panose="02020603050405020304" pitchFamily="18" charset="0"/>
              <a:cs typeface="Times New Roman" panose="02020603050405020304" pitchFamily="18" charset="0"/>
            </a:endParaRPr>
          </a:p>
          <a:p>
            <a:pPr>
              <a:lnSpc>
                <a:spcPct val="150000"/>
              </a:lnSpc>
            </a:pPr>
            <a:r>
              <a:rPr lang="en-US" sz="2800" dirty="0" err="1" smtClean="0">
                <a:solidFill>
                  <a:srgbClr val="0000CC"/>
                </a:solidFill>
                <a:latin typeface="Times New Roman" panose="02020603050405020304" pitchFamily="18" charset="0"/>
                <a:cs typeface="Times New Roman" panose="02020603050405020304" pitchFamily="18" charset="0"/>
              </a:rPr>
              <a:t>Thực</a:t>
            </a:r>
            <a:r>
              <a:rPr lang="en-US" sz="2800" dirty="0" smtClean="0">
                <a:solidFill>
                  <a:srgbClr val="0000CC"/>
                </a:solidFill>
                <a:latin typeface="Times New Roman" panose="02020603050405020304" pitchFamily="18" charset="0"/>
                <a:cs typeface="Times New Roman" panose="02020603050405020304" pitchFamily="18" charset="0"/>
              </a:rPr>
              <a:t> </a:t>
            </a:r>
            <a:r>
              <a:rPr lang="en-US" sz="2800" dirty="0" err="1" smtClean="0">
                <a:solidFill>
                  <a:srgbClr val="0000CC"/>
                </a:solidFill>
                <a:latin typeface="Times New Roman" panose="02020603050405020304" pitchFamily="18" charset="0"/>
                <a:cs typeface="Times New Roman" panose="02020603050405020304" pitchFamily="18" charset="0"/>
              </a:rPr>
              <a:t>hiện</a:t>
            </a:r>
            <a:r>
              <a:rPr lang="en-US" sz="2800" dirty="0" smtClean="0">
                <a:solidFill>
                  <a:srgbClr val="0000CC"/>
                </a:solidFill>
                <a:latin typeface="Times New Roman" panose="02020603050405020304" pitchFamily="18" charset="0"/>
                <a:cs typeface="Times New Roman" panose="02020603050405020304" pitchFamily="18" charset="0"/>
              </a:rPr>
              <a:t> </a:t>
            </a:r>
            <a:r>
              <a:rPr lang="en-US" sz="2800" dirty="0" err="1" smtClean="0">
                <a:solidFill>
                  <a:srgbClr val="0000CC"/>
                </a:solidFill>
                <a:latin typeface="Times New Roman" panose="02020603050405020304" pitchFamily="18" charset="0"/>
                <a:cs typeface="Times New Roman" panose="02020603050405020304" pitchFamily="18" charset="0"/>
              </a:rPr>
              <a:t>theo</a:t>
            </a:r>
            <a:r>
              <a:rPr lang="en-US" sz="2800" dirty="0" smtClean="0">
                <a:solidFill>
                  <a:srgbClr val="0000CC"/>
                </a:solidFill>
                <a:latin typeface="Times New Roman" panose="02020603050405020304" pitchFamily="18" charset="0"/>
                <a:cs typeface="Times New Roman" panose="02020603050405020304" pitchFamily="18" charset="0"/>
              </a:rPr>
              <a:t> </a:t>
            </a:r>
            <a:r>
              <a:rPr lang="en-US" sz="2800" dirty="0" err="1" smtClean="0">
                <a:solidFill>
                  <a:srgbClr val="0000CC"/>
                </a:solidFill>
                <a:latin typeface="Times New Roman" panose="02020603050405020304" pitchFamily="18" charset="0"/>
                <a:cs typeface="Times New Roman" panose="02020603050405020304" pitchFamily="18" charset="0"/>
              </a:rPr>
              <a:t>Thông</a:t>
            </a:r>
            <a:r>
              <a:rPr lang="en-US" sz="2800" dirty="0" smtClean="0">
                <a:solidFill>
                  <a:srgbClr val="0000CC"/>
                </a:solidFill>
                <a:latin typeface="Times New Roman" panose="02020603050405020304" pitchFamily="18" charset="0"/>
                <a:cs typeface="Times New Roman" panose="02020603050405020304" pitchFamily="18" charset="0"/>
              </a:rPr>
              <a:t> </a:t>
            </a:r>
            <a:r>
              <a:rPr lang="en-US" sz="2800" dirty="0" err="1" smtClean="0">
                <a:solidFill>
                  <a:srgbClr val="0000CC"/>
                </a:solidFill>
                <a:latin typeface="Times New Roman" panose="02020603050405020304" pitchFamily="18" charset="0"/>
                <a:cs typeface="Times New Roman" panose="02020603050405020304" pitchFamily="18" charset="0"/>
              </a:rPr>
              <a:t>tư</a:t>
            </a:r>
            <a:r>
              <a:rPr lang="en-US" sz="2800" dirty="0" smtClean="0">
                <a:solidFill>
                  <a:srgbClr val="0000CC"/>
                </a:solidFill>
                <a:latin typeface="Times New Roman" panose="02020603050405020304" pitchFamily="18" charset="0"/>
                <a:cs typeface="Times New Roman" panose="02020603050405020304" pitchFamily="18" charset="0"/>
              </a:rPr>
              <a:t> 42/2012/TT-BGDĐT;</a:t>
            </a:r>
          </a:p>
          <a:p>
            <a:pPr>
              <a:lnSpc>
                <a:spcPct val="150000"/>
              </a:lnSpc>
            </a:pPr>
            <a:r>
              <a:rPr lang="en-US" sz="2800" dirty="0" err="1" smtClean="0">
                <a:solidFill>
                  <a:srgbClr val="0000CC"/>
                </a:solidFill>
                <a:latin typeface="Times New Roman" panose="02020603050405020304" pitchFamily="18" charset="0"/>
                <a:cs typeface="Times New Roman" panose="02020603050405020304" pitchFamily="18" charset="0"/>
              </a:rPr>
              <a:t>Hướng</a:t>
            </a:r>
            <a:r>
              <a:rPr lang="en-US" sz="2800" dirty="0" smtClean="0">
                <a:solidFill>
                  <a:srgbClr val="0000CC"/>
                </a:solidFill>
                <a:latin typeface="Times New Roman" panose="02020603050405020304" pitchFamily="18" charset="0"/>
                <a:cs typeface="Times New Roman" panose="02020603050405020304" pitchFamily="18" charset="0"/>
              </a:rPr>
              <a:t> </a:t>
            </a:r>
            <a:r>
              <a:rPr lang="en-US" sz="2800" dirty="0" err="1" smtClean="0">
                <a:solidFill>
                  <a:srgbClr val="0000CC"/>
                </a:solidFill>
                <a:latin typeface="Times New Roman" panose="02020603050405020304" pitchFamily="18" charset="0"/>
                <a:cs typeface="Times New Roman" panose="02020603050405020304" pitchFamily="18" charset="0"/>
              </a:rPr>
              <a:t>dẫn</a:t>
            </a:r>
            <a:r>
              <a:rPr lang="en-US" sz="2800" dirty="0" smtClean="0">
                <a:solidFill>
                  <a:srgbClr val="0000CC"/>
                </a:solidFill>
                <a:latin typeface="Times New Roman" panose="02020603050405020304" pitchFamily="18" charset="0"/>
                <a:cs typeface="Times New Roman" panose="02020603050405020304" pitchFamily="18" charset="0"/>
              </a:rPr>
              <a:t> 8987/BGDĐT-KTKĐCLGD;</a:t>
            </a:r>
          </a:p>
          <a:p>
            <a:pPr>
              <a:lnSpc>
                <a:spcPct val="150000"/>
              </a:lnSpc>
            </a:pPr>
            <a:r>
              <a:rPr lang="pt-BR" sz="2800" dirty="0">
                <a:solidFill>
                  <a:srgbClr val="0000CC"/>
                </a:solidFill>
                <a:latin typeface="Times New Roman" panose="02020603050405020304" pitchFamily="18" charset="0"/>
                <a:cs typeface="Times New Roman" panose="02020603050405020304" pitchFamily="18" charset="0"/>
              </a:rPr>
              <a:t>Công văn số </a:t>
            </a:r>
            <a:r>
              <a:rPr lang="pt-BR" sz="2800" dirty="0" smtClean="0">
                <a:solidFill>
                  <a:srgbClr val="0000CC"/>
                </a:solidFill>
                <a:latin typeface="Times New Roman" panose="02020603050405020304" pitchFamily="18" charset="0"/>
                <a:cs typeface="Times New Roman" panose="02020603050405020304" pitchFamily="18" charset="0"/>
              </a:rPr>
              <a:t>430/KTKĐCLGD-KĐPT.</a:t>
            </a:r>
          </a:p>
          <a:p>
            <a:pPr>
              <a:lnSpc>
                <a:spcPct val="150000"/>
              </a:lnSpc>
            </a:pPr>
            <a:r>
              <a:rPr lang="vi-VN" sz="2800" dirty="0">
                <a:solidFill>
                  <a:srgbClr val="0000CC"/>
                </a:solidFill>
                <a:latin typeface="Times New Roman" panose="02020603050405020304" pitchFamily="18" charset="0"/>
                <a:cs typeface="Times New Roman" panose="02020603050405020304" pitchFamily="18" charset="0"/>
              </a:rPr>
              <a:t>Biên bản ghi tiến trình làm việc của đoàn</a:t>
            </a:r>
            <a:r>
              <a:rPr lang="vi-VN" sz="2800" dirty="0" smtClean="0">
                <a:solidFill>
                  <a:srgbClr val="0000CC"/>
                </a:solidFill>
                <a:latin typeface="Times New Roman" panose="02020603050405020304" pitchFamily="18" charset="0"/>
                <a:cs typeface="Times New Roman" panose="02020603050405020304" pitchFamily="18" charset="0"/>
              </a:rPr>
              <a:t>.</a:t>
            </a:r>
            <a:endParaRPr lang="en-US" sz="2800" dirty="0">
              <a:solidFill>
                <a:srgbClr val="0000CC"/>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19700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6858000"/>
          </a:xfrm>
          <a:blipFill>
            <a:blip r:embed="rId2"/>
            <a:stretch>
              <a:fillRect/>
            </a:stretch>
          </a:blipFill>
        </p:spPr>
        <p:txBody>
          <a:bodyPr/>
          <a:lstStyle/>
          <a:p>
            <a:pPr marL="457200" lvl="1" indent="0">
              <a:buNone/>
            </a:pPr>
            <a:endParaRPr lang="en-US" sz="1000" b="1" dirty="0" smtClean="0">
              <a:solidFill>
                <a:srgbClr val="FF0000"/>
              </a:solidFill>
              <a:latin typeface="Times New Roman" panose="02020603050405020304" pitchFamily="18" charset="0"/>
              <a:cs typeface="Times New Roman" panose="02020603050405020304" pitchFamily="18" charset="0"/>
            </a:endParaRPr>
          </a:p>
          <a:p>
            <a:pPr marL="457200" lvl="1" indent="0">
              <a:buNone/>
            </a:pPr>
            <a:r>
              <a:rPr lang="en-US" sz="3200" b="1" dirty="0" err="1" smtClean="0">
                <a:solidFill>
                  <a:srgbClr val="0000CC"/>
                </a:solidFill>
                <a:latin typeface="Times New Roman" panose="02020603050405020304" pitchFamily="18" charset="0"/>
                <a:cs typeface="Times New Roman" panose="02020603050405020304" pitchFamily="18" charset="0"/>
              </a:rPr>
              <a:t>Điểm</a:t>
            </a:r>
            <a:r>
              <a:rPr lang="en-US" sz="3200" b="1" dirty="0" smtClean="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mới</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của</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smtClean="0">
                <a:solidFill>
                  <a:srgbClr val="0000CC"/>
                </a:solidFill>
                <a:latin typeface="Times New Roman" panose="02020603050405020304" pitchFamily="18" charset="0"/>
                <a:cs typeface="Times New Roman" panose="02020603050405020304" pitchFamily="18" charset="0"/>
              </a:rPr>
              <a:t>TT22/2024:</a:t>
            </a:r>
            <a:endParaRPr lang="en-US" sz="3200" b="1" dirty="0">
              <a:solidFill>
                <a:srgbClr val="0000CC"/>
              </a:solidFill>
              <a:latin typeface="Times New Roman" panose="02020603050405020304" pitchFamily="18" charset="0"/>
              <a:cs typeface="Times New Roman" panose="02020603050405020304" pitchFamily="18" charset="0"/>
            </a:endParaRPr>
          </a:p>
          <a:p>
            <a:pPr lvl="1"/>
            <a:r>
              <a:rPr lang="en-US" b="1" dirty="0" smtClean="0">
                <a:solidFill>
                  <a:srgbClr val="0000CC"/>
                </a:solidFill>
                <a:latin typeface="Times New Roman" panose="02020603050405020304" pitchFamily="18" charset="0"/>
                <a:cs typeface="Times New Roman" panose="02020603050405020304" pitchFamily="18" charset="0"/>
              </a:rPr>
              <a:t>MN: </a:t>
            </a:r>
          </a:p>
          <a:p>
            <a:pPr lvl="1">
              <a:buFont typeface="Times New Roman" panose="02020603050405020304" pitchFamily="18" charset="0"/>
              <a:buChar char="+"/>
            </a:pPr>
            <a:r>
              <a:rPr lang="en-US" b="1" dirty="0" err="1" smtClean="0">
                <a:solidFill>
                  <a:srgbClr val="FF0000"/>
                </a:solidFill>
                <a:latin typeface="Times New Roman" panose="02020603050405020304" pitchFamily="18" charset="0"/>
                <a:cs typeface="Times New Roman" panose="02020603050405020304" pitchFamily="18" charset="0"/>
              </a:rPr>
              <a:t>Tiêu</a:t>
            </a:r>
            <a:r>
              <a:rPr lang="en-US" b="1" dirty="0" smtClean="0">
                <a:solidFill>
                  <a:srgbClr val="FF0000"/>
                </a:solidFill>
                <a:latin typeface="Times New Roman" panose="02020603050405020304" pitchFamily="18" charset="0"/>
                <a:cs typeface="Times New Roman" panose="02020603050405020304" pitchFamily="18" charset="0"/>
              </a:rPr>
              <a:t> chí 1.2: </a:t>
            </a:r>
            <a:r>
              <a:rPr lang="en-US" b="1" dirty="0" err="1" smtClean="0">
                <a:solidFill>
                  <a:srgbClr val="FF0000"/>
                </a:solidFill>
                <a:latin typeface="Times New Roman" panose="02020603050405020304" pitchFamily="18" charset="0"/>
                <a:cs typeface="Times New Roman" panose="02020603050405020304" pitchFamily="18" charset="0"/>
              </a:rPr>
              <a:t>tên</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tiêu</a:t>
            </a:r>
            <a:r>
              <a:rPr lang="en-US" b="1" dirty="0" smtClean="0">
                <a:solidFill>
                  <a:srgbClr val="FF0000"/>
                </a:solidFill>
                <a:latin typeface="Times New Roman" panose="02020603050405020304" pitchFamily="18" charset="0"/>
                <a:cs typeface="Times New Roman" panose="02020603050405020304" pitchFamily="18" charset="0"/>
              </a:rPr>
              <a:t> chí;</a:t>
            </a:r>
          </a:p>
          <a:p>
            <a:pPr lvl="1">
              <a:buFont typeface="Times New Roman" panose="02020603050405020304" pitchFamily="18" charset="0"/>
              <a:buChar char="+"/>
            </a:pPr>
            <a:r>
              <a:rPr lang="en-US" b="1" dirty="0" err="1" smtClean="0">
                <a:solidFill>
                  <a:srgbClr val="FF0000"/>
                </a:solidFill>
                <a:latin typeface="Times New Roman" panose="02020603050405020304" pitchFamily="18" charset="0"/>
                <a:cs typeface="Times New Roman" panose="02020603050405020304" pitchFamily="18" charset="0"/>
              </a:rPr>
              <a:t>Tiêu</a:t>
            </a:r>
            <a:r>
              <a:rPr lang="en-US" b="1" dirty="0" smtClean="0">
                <a:solidFill>
                  <a:srgbClr val="FF0000"/>
                </a:solidFill>
                <a:latin typeface="Times New Roman" panose="02020603050405020304" pitchFamily="18" charset="0"/>
                <a:cs typeface="Times New Roman" panose="02020603050405020304" pitchFamily="18" charset="0"/>
              </a:rPr>
              <a:t> chí 1.5: </a:t>
            </a:r>
            <a:r>
              <a:rPr lang="en-US" b="1" dirty="0" err="1" smtClean="0">
                <a:solidFill>
                  <a:srgbClr val="FF0000"/>
                </a:solidFill>
                <a:latin typeface="Times New Roman" panose="02020603050405020304" pitchFamily="18" charset="0"/>
                <a:cs typeface="Times New Roman" panose="02020603050405020304" pitchFamily="18" charset="0"/>
              </a:rPr>
              <a:t>nội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hàm</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Mức</a:t>
            </a:r>
            <a:r>
              <a:rPr lang="en-US" b="1" dirty="0" smtClean="0">
                <a:solidFill>
                  <a:srgbClr val="FF0000"/>
                </a:solidFill>
                <a:latin typeface="Times New Roman" panose="02020603050405020304" pitchFamily="18" charset="0"/>
                <a:cs typeface="Times New Roman" panose="02020603050405020304" pitchFamily="18" charset="0"/>
              </a:rPr>
              <a:t> 1;</a:t>
            </a:r>
          </a:p>
          <a:p>
            <a:pPr lvl="1">
              <a:buFont typeface="Times New Roman" panose="02020603050405020304" pitchFamily="18" charset="0"/>
              <a:buChar char="+"/>
            </a:pPr>
            <a:r>
              <a:rPr lang="en-US" b="1" dirty="0" err="1" smtClean="0">
                <a:solidFill>
                  <a:srgbClr val="FF0000"/>
                </a:solidFill>
                <a:latin typeface="Times New Roman" panose="02020603050405020304" pitchFamily="18" charset="0"/>
                <a:cs typeface="Times New Roman" panose="02020603050405020304" pitchFamily="18" charset="0"/>
              </a:rPr>
              <a:t>Tiêu</a:t>
            </a:r>
            <a:r>
              <a:rPr lang="en-US" b="1" dirty="0" smtClean="0">
                <a:solidFill>
                  <a:srgbClr val="FF0000"/>
                </a:solidFill>
                <a:latin typeface="Times New Roman" panose="02020603050405020304" pitchFamily="18" charset="0"/>
                <a:cs typeface="Times New Roman" panose="02020603050405020304" pitchFamily="18" charset="0"/>
              </a:rPr>
              <a:t> chí 1.10: </a:t>
            </a:r>
            <a:r>
              <a:rPr lang="en-US" b="1" dirty="0" err="1" smtClean="0">
                <a:solidFill>
                  <a:srgbClr val="FF0000"/>
                </a:solidFill>
                <a:latin typeface="Times New Roman" panose="02020603050405020304" pitchFamily="18" charset="0"/>
                <a:cs typeface="Times New Roman" panose="02020603050405020304" pitchFamily="18" charset="0"/>
              </a:rPr>
              <a:t>nội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hàm</a:t>
            </a:r>
            <a:r>
              <a:rPr lang="en-US" b="1" dirty="0" smtClean="0">
                <a:solidFill>
                  <a:srgbClr val="FF0000"/>
                </a:solidFill>
                <a:latin typeface="Times New Roman" panose="02020603050405020304" pitchFamily="18" charset="0"/>
                <a:cs typeface="Times New Roman" panose="02020603050405020304" pitchFamily="18" charset="0"/>
              </a:rPr>
              <a:t> chỉ </a:t>
            </a:r>
            <a:r>
              <a:rPr lang="en-US" b="1" dirty="0" err="1" smtClean="0">
                <a:solidFill>
                  <a:srgbClr val="FF0000"/>
                </a:solidFill>
                <a:latin typeface="Times New Roman" panose="02020603050405020304" pitchFamily="18" charset="0"/>
                <a:cs typeface="Times New Roman" panose="02020603050405020304" pitchFamily="18" charset="0"/>
              </a:rPr>
              <a:t>báo</a:t>
            </a:r>
            <a:r>
              <a:rPr lang="en-US" b="1" dirty="0" smtClean="0">
                <a:solidFill>
                  <a:srgbClr val="FF0000"/>
                </a:solidFill>
                <a:latin typeface="Times New Roman" panose="02020603050405020304" pitchFamily="18" charset="0"/>
                <a:cs typeface="Times New Roman" panose="02020603050405020304" pitchFamily="18" charset="0"/>
              </a:rPr>
              <a:t> a;</a:t>
            </a:r>
          </a:p>
          <a:p>
            <a:pPr lvl="1">
              <a:buFont typeface="Times New Roman" panose="02020603050405020304" pitchFamily="18" charset="0"/>
              <a:buChar char="+"/>
            </a:pPr>
            <a:r>
              <a:rPr lang="en-US" b="1" dirty="0" err="1" smtClean="0">
                <a:solidFill>
                  <a:srgbClr val="FF0000"/>
                </a:solidFill>
                <a:latin typeface="Times New Roman" panose="02020603050405020304" pitchFamily="18" charset="0"/>
                <a:cs typeface="Times New Roman" panose="02020603050405020304" pitchFamily="18" charset="0"/>
              </a:rPr>
              <a:t>Tiêu</a:t>
            </a:r>
            <a:r>
              <a:rPr lang="en-US" b="1" dirty="0" smtClean="0">
                <a:solidFill>
                  <a:srgbClr val="FF0000"/>
                </a:solidFill>
                <a:latin typeface="Times New Roman" panose="02020603050405020304" pitchFamily="18" charset="0"/>
                <a:cs typeface="Times New Roman" panose="02020603050405020304" pitchFamily="18" charset="0"/>
              </a:rPr>
              <a:t> chí 2.1: </a:t>
            </a:r>
            <a:r>
              <a:rPr lang="en-US" b="1" dirty="0" err="1" smtClean="0">
                <a:solidFill>
                  <a:srgbClr val="FF0000"/>
                </a:solidFill>
                <a:latin typeface="Times New Roman" panose="02020603050405020304" pitchFamily="18" charset="0"/>
                <a:cs typeface="Times New Roman" panose="02020603050405020304" pitchFamily="18" charset="0"/>
              </a:rPr>
              <a:t>nội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hàm</a:t>
            </a:r>
            <a:r>
              <a:rPr lang="en-US" b="1" dirty="0" smtClean="0">
                <a:solidFill>
                  <a:srgbClr val="FF0000"/>
                </a:solidFill>
                <a:latin typeface="Times New Roman" panose="02020603050405020304" pitchFamily="18" charset="0"/>
                <a:cs typeface="Times New Roman" panose="02020603050405020304" pitchFamily="18" charset="0"/>
              </a:rPr>
              <a:t> chỉ </a:t>
            </a:r>
            <a:r>
              <a:rPr lang="en-US" b="1" dirty="0" err="1" smtClean="0">
                <a:solidFill>
                  <a:srgbClr val="FF0000"/>
                </a:solidFill>
                <a:latin typeface="Times New Roman" panose="02020603050405020304" pitchFamily="18" charset="0"/>
                <a:cs typeface="Times New Roman" panose="02020603050405020304" pitchFamily="18" charset="0"/>
              </a:rPr>
              <a:t>báo</a:t>
            </a:r>
            <a:r>
              <a:rPr lang="en-US" b="1" dirty="0" smtClean="0">
                <a:solidFill>
                  <a:srgbClr val="FF0000"/>
                </a:solidFill>
                <a:latin typeface="Times New Roman" panose="02020603050405020304" pitchFamily="18" charset="0"/>
                <a:cs typeface="Times New Roman" panose="02020603050405020304" pitchFamily="18" charset="0"/>
              </a:rPr>
              <a:t> c </a:t>
            </a:r>
            <a:r>
              <a:rPr lang="en-US" b="1" dirty="0" err="1" smtClean="0">
                <a:solidFill>
                  <a:srgbClr val="FF0000"/>
                </a:solidFill>
                <a:latin typeface="Times New Roman" panose="02020603050405020304" pitchFamily="18" charset="0"/>
                <a:cs typeface="Times New Roman" panose="02020603050405020304" pitchFamily="18" charset="0"/>
              </a:rPr>
              <a:t>Mức</a:t>
            </a:r>
            <a:r>
              <a:rPr lang="en-US" b="1" dirty="0" smtClean="0">
                <a:solidFill>
                  <a:srgbClr val="FF0000"/>
                </a:solidFill>
                <a:latin typeface="Times New Roman" panose="02020603050405020304" pitchFamily="18" charset="0"/>
                <a:cs typeface="Times New Roman" panose="02020603050405020304" pitchFamily="18" charset="0"/>
              </a:rPr>
              <a:t> 1;</a:t>
            </a:r>
          </a:p>
          <a:p>
            <a:pPr lvl="1">
              <a:buFont typeface="Times New Roman" panose="02020603050405020304" pitchFamily="18" charset="0"/>
              <a:buChar char="+"/>
            </a:pPr>
            <a:r>
              <a:rPr lang="en-US" b="1" dirty="0" err="1">
                <a:solidFill>
                  <a:srgbClr val="FF0000"/>
                </a:solidFill>
                <a:latin typeface="Times New Roman" panose="02020603050405020304" pitchFamily="18" charset="0"/>
                <a:cs typeface="Times New Roman" panose="02020603050405020304" pitchFamily="18" charset="0"/>
              </a:rPr>
              <a:t>Tiêu</a:t>
            </a:r>
            <a:r>
              <a:rPr lang="en-US" b="1" dirty="0">
                <a:solidFill>
                  <a:srgbClr val="FF0000"/>
                </a:solidFill>
                <a:latin typeface="Times New Roman" panose="02020603050405020304" pitchFamily="18" charset="0"/>
                <a:cs typeface="Times New Roman" panose="02020603050405020304" pitchFamily="18" charset="0"/>
              </a:rPr>
              <a:t> chí </a:t>
            </a:r>
            <a:r>
              <a:rPr lang="en-US" b="1" dirty="0" smtClean="0">
                <a:solidFill>
                  <a:srgbClr val="FF0000"/>
                </a:solidFill>
                <a:latin typeface="Times New Roman" panose="02020603050405020304" pitchFamily="18" charset="0"/>
                <a:cs typeface="Times New Roman" panose="02020603050405020304" pitchFamily="18" charset="0"/>
              </a:rPr>
              <a:t>2.2: </a:t>
            </a:r>
            <a:r>
              <a:rPr lang="en-US" b="1" dirty="0" err="1">
                <a:solidFill>
                  <a:srgbClr val="FF0000"/>
                </a:solidFill>
                <a:latin typeface="Times New Roman" panose="02020603050405020304" pitchFamily="18" charset="0"/>
                <a:cs typeface="Times New Roman" panose="02020603050405020304" pitchFamily="18" charset="0"/>
              </a:rPr>
              <a:t>nội</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hàm</a:t>
            </a:r>
            <a:r>
              <a:rPr lang="en-US" b="1" dirty="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Mức</a:t>
            </a:r>
            <a:r>
              <a:rPr lang="en-US" b="1" dirty="0" smtClean="0">
                <a:solidFill>
                  <a:srgbClr val="FF0000"/>
                </a:solidFill>
                <a:latin typeface="Times New Roman" panose="02020603050405020304" pitchFamily="18" charset="0"/>
                <a:cs typeface="Times New Roman" panose="02020603050405020304" pitchFamily="18" charset="0"/>
              </a:rPr>
              <a:t> 1, 2, 3;</a:t>
            </a:r>
          </a:p>
          <a:p>
            <a:pPr lvl="1">
              <a:buFont typeface="Times New Roman" panose="02020603050405020304" pitchFamily="18" charset="0"/>
              <a:buChar char="+"/>
            </a:pPr>
            <a:r>
              <a:rPr lang="en-US" b="1" dirty="0" err="1" smtClean="0">
                <a:solidFill>
                  <a:srgbClr val="FF0000"/>
                </a:solidFill>
                <a:latin typeface="Times New Roman" panose="02020603050405020304" pitchFamily="18" charset="0"/>
                <a:cs typeface="Times New Roman" panose="02020603050405020304" pitchFamily="18" charset="0"/>
              </a:rPr>
              <a:t>Tiêu</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chuẩn</a:t>
            </a:r>
            <a:r>
              <a:rPr lang="en-US" b="1" dirty="0" smtClean="0">
                <a:solidFill>
                  <a:srgbClr val="FF0000"/>
                </a:solidFill>
                <a:latin typeface="Times New Roman" panose="02020603050405020304" pitchFamily="18" charset="0"/>
                <a:cs typeface="Times New Roman" panose="02020603050405020304" pitchFamily="18" charset="0"/>
              </a:rPr>
              <a:t> 3;</a:t>
            </a:r>
          </a:p>
          <a:p>
            <a:pPr lvl="1">
              <a:buFont typeface="Times New Roman" panose="02020603050405020304" pitchFamily="18" charset="0"/>
              <a:buChar char="+"/>
            </a:pPr>
            <a:r>
              <a:rPr lang="en-US" b="1" dirty="0" err="1" smtClean="0">
                <a:solidFill>
                  <a:srgbClr val="FF0000"/>
                </a:solidFill>
                <a:latin typeface="Times New Roman" panose="02020603050405020304" pitchFamily="18" charset="0"/>
                <a:cs typeface="Times New Roman" panose="02020603050405020304" pitchFamily="18" charset="0"/>
              </a:rPr>
              <a:t>Tiêu</a:t>
            </a:r>
            <a:r>
              <a:rPr lang="en-US" b="1" dirty="0" smtClean="0">
                <a:solidFill>
                  <a:srgbClr val="FF0000"/>
                </a:solidFill>
                <a:latin typeface="Times New Roman" panose="02020603050405020304" pitchFamily="18" charset="0"/>
                <a:cs typeface="Times New Roman" panose="02020603050405020304" pitchFamily="18" charset="0"/>
              </a:rPr>
              <a:t> chí 5.1: chỉ </a:t>
            </a:r>
            <a:r>
              <a:rPr lang="en-US" b="1" dirty="0" err="1" smtClean="0">
                <a:solidFill>
                  <a:srgbClr val="FF0000"/>
                </a:solidFill>
                <a:latin typeface="Times New Roman" panose="02020603050405020304" pitchFamily="18" charset="0"/>
                <a:cs typeface="Times New Roman" panose="02020603050405020304" pitchFamily="18" charset="0"/>
              </a:rPr>
              <a:t>báo</a:t>
            </a:r>
            <a:r>
              <a:rPr lang="en-US" b="1" dirty="0" smtClean="0">
                <a:solidFill>
                  <a:srgbClr val="FF0000"/>
                </a:solidFill>
                <a:latin typeface="Times New Roman" panose="02020603050405020304" pitchFamily="18" charset="0"/>
                <a:cs typeface="Times New Roman" panose="02020603050405020304" pitchFamily="18" charset="0"/>
              </a:rPr>
              <a:t> b </a:t>
            </a:r>
            <a:r>
              <a:rPr lang="en-US" b="1" dirty="0" err="1" smtClean="0">
                <a:solidFill>
                  <a:srgbClr val="FF0000"/>
                </a:solidFill>
                <a:latin typeface="Times New Roman" panose="02020603050405020304" pitchFamily="18" charset="0"/>
                <a:cs typeface="Times New Roman" panose="02020603050405020304" pitchFamily="18" charset="0"/>
              </a:rPr>
              <a:t>Mức</a:t>
            </a:r>
            <a:r>
              <a:rPr lang="en-US" b="1" dirty="0" smtClean="0">
                <a:solidFill>
                  <a:srgbClr val="FF0000"/>
                </a:solidFill>
                <a:latin typeface="Times New Roman" panose="02020603050405020304" pitchFamily="18" charset="0"/>
                <a:cs typeface="Times New Roman" panose="02020603050405020304" pitchFamily="18" charset="0"/>
              </a:rPr>
              <a:t> 1, cả </a:t>
            </a:r>
            <a:r>
              <a:rPr lang="en-US" b="1" dirty="0" err="1" smtClean="0">
                <a:solidFill>
                  <a:srgbClr val="FF0000"/>
                </a:solidFill>
                <a:latin typeface="Times New Roman" panose="02020603050405020304" pitchFamily="18" charset="0"/>
                <a:cs typeface="Times New Roman" panose="02020603050405020304" pitchFamily="18" charset="0"/>
              </a:rPr>
              <a:t>Mức</a:t>
            </a:r>
            <a:r>
              <a:rPr lang="en-US" b="1" dirty="0" smtClean="0">
                <a:solidFill>
                  <a:srgbClr val="FF0000"/>
                </a:solidFill>
                <a:latin typeface="Times New Roman" panose="02020603050405020304" pitchFamily="18" charset="0"/>
                <a:cs typeface="Times New Roman" panose="02020603050405020304" pitchFamily="18" charset="0"/>
              </a:rPr>
              <a:t> 2;</a:t>
            </a:r>
          </a:p>
          <a:p>
            <a:pPr lvl="1">
              <a:buFont typeface="Times New Roman" panose="02020603050405020304" pitchFamily="18" charset="0"/>
              <a:buChar char="+"/>
            </a:pPr>
            <a:r>
              <a:rPr lang="en-US" b="1" dirty="0" err="1">
                <a:solidFill>
                  <a:srgbClr val="FF0000"/>
                </a:solidFill>
                <a:latin typeface="Times New Roman" panose="02020603050405020304" pitchFamily="18" charset="0"/>
                <a:cs typeface="Times New Roman" panose="02020603050405020304" pitchFamily="18" charset="0"/>
              </a:rPr>
              <a:t>Tiêu</a:t>
            </a:r>
            <a:r>
              <a:rPr lang="en-US" b="1" dirty="0">
                <a:solidFill>
                  <a:srgbClr val="FF0000"/>
                </a:solidFill>
                <a:latin typeface="Times New Roman" panose="02020603050405020304" pitchFamily="18" charset="0"/>
                <a:cs typeface="Times New Roman" panose="02020603050405020304" pitchFamily="18" charset="0"/>
              </a:rPr>
              <a:t> chí </a:t>
            </a:r>
            <a:r>
              <a:rPr lang="en-US" b="1" dirty="0" smtClean="0">
                <a:solidFill>
                  <a:srgbClr val="FF0000"/>
                </a:solidFill>
                <a:latin typeface="Times New Roman" panose="02020603050405020304" pitchFamily="18" charset="0"/>
                <a:cs typeface="Times New Roman" panose="02020603050405020304" pitchFamily="18" charset="0"/>
              </a:rPr>
              <a:t>5.2: </a:t>
            </a:r>
            <a:r>
              <a:rPr lang="en-US" b="1" dirty="0" err="1" smtClean="0">
                <a:solidFill>
                  <a:srgbClr val="FF0000"/>
                </a:solidFill>
                <a:latin typeface="Times New Roman" panose="02020603050405020304" pitchFamily="18" charset="0"/>
                <a:cs typeface="Times New Roman" panose="02020603050405020304" pitchFamily="18" charset="0"/>
              </a:rPr>
              <a:t>nội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hàm</a:t>
            </a:r>
            <a:r>
              <a:rPr lang="en-US" b="1" dirty="0" smtClean="0">
                <a:solidFill>
                  <a:srgbClr val="FF0000"/>
                </a:solidFill>
                <a:latin typeface="Times New Roman" panose="02020603050405020304" pitchFamily="18" charset="0"/>
                <a:cs typeface="Times New Roman" panose="02020603050405020304" pitchFamily="18" charset="0"/>
              </a:rPr>
              <a:t> chỉ </a:t>
            </a:r>
            <a:r>
              <a:rPr lang="en-US" b="1" dirty="0" err="1" smtClean="0">
                <a:solidFill>
                  <a:srgbClr val="FF0000"/>
                </a:solidFill>
                <a:latin typeface="Times New Roman" panose="02020603050405020304" pitchFamily="18" charset="0"/>
                <a:cs typeface="Times New Roman" panose="02020603050405020304" pitchFamily="18" charset="0"/>
              </a:rPr>
              <a:t>báo</a:t>
            </a:r>
            <a:r>
              <a:rPr lang="en-US" b="1" dirty="0" smtClean="0">
                <a:solidFill>
                  <a:srgbClr val="FF0000"/>
                </a:solidFill>
                <a:latin typeface="Times New Roman" panose="02020603050405020304" pitchFamily="18" charset="0"/>
                <a:cs typeface="Times New Roman" panose="02020603050405020304" pitchFamily="18" charset="0"/>
              </a:rPr>
              <a:t> b </a:t>
            </a:r>
            <a:r>
              <a:rPr lang="en-US" b="1" dirty="0" err="1" smtClean="0">
                <a:solidFill>
                  <a:srgbClr val="FF0000"/>
                </a:solidFill>
                <a:latin typeface="Times New Roman" panose="02020603050405020304" pitchFamily="18" charset="0"/>
                <a:cs typeface="Times New Roman" panose="02020603050405020304" pitchFamily="18" charset="0"/>
              </a:rPr>
              <a:t>Mức</a:t>
            </a:r>
            <a:r>
              <a:rPr lang="en-US" b="1" dirty="0" smtClean="0">
                <a:solidFill>
                  <a:srgbClr val="FF0000"/>
                </a:solidFill>
                <a:latin typeface="Times New Roman" panose="02020603050405020304" pitchFamily="18" charset="0"/>
                <a:cs typeface="Times New Roman" panose="02020603050405020304" pitchFamily="18" charset="0"/>
              </a:rPr>
              <a:t> 1, cả </a:t>
            </a:r>
            <a:r>
              <a:rPr lang="en-US" b="1" dirty="0" err="1" smtClean="0">
                <a:solidFill>
                  <a:srgbClr val="FF0000"/>
                </a:solidFill>
                <a:latin typeface="Times New Roman" panose="02020603050405020304" pitchFamily="18" charset="0"/>
                <a:cs typeface="Times New Roman" panose="02020603050405020304" pitchFamily="18" charset="0"/>
              </a:rPr>
              <a:t>Mức</a:t>
            </a:r>
            <a:r>
              <a:rPr lang="en-US" b="1" dirty="0" smtClean="0">
                <a:solidFill>
                  <a:srgbClr val="FF0000"/>
                </a:solidFill>
                <a:latin typeface="Times New Roman" panose="02020603050405020304" pitchFamily="18" charset="0"/>
                <a:cs typeface="Times New Roman" panose="02020603050405020304" pitchFamily="18" charset="0"/>
              </a:rPr>
              <a:t> 2;</a:t>
            </a:r>
          </a:p>
          <a:p>
            <a:pPr lvl="1">
              <a:buFont typeface="Times New Roman" panose="02020603050405020304" pitchFamily="18" charset="0"/>
              <a:buChar char="+"/>
            </a:pPr>
            <a:r>
              <a:rPr lang="en-US" b="1" dirty="0" err="1">
                <a:solidFill>
                  <a:srgbClr val="FF0000"/>
                </a:solidFill>
                <a:latin typeface="Times New Roman" panose="02020603050405020304" pitchFamily="18" charset="0"/>
                <a:cs typeface="Times New Roman" panose="02020603050405020304" pitchFamily="18" charset="0"/>
              </a:rPr>
              <a:t>Tiêu</a:t>
            </a:r>
            <a:r>
              <a:rPr lang="en-US" b="1" dirty="0">
                <a:solidFill>
                  <a:srgbClr val="FF0000"/>
                </a:solidFill>
                <a:latin typeface="Times New Roman" panose="02020603050405020304" pitchFamily="18" charset="0"/>
                <a:cs typeface="Times New Roman" panose="02020603050405020304" pitchFamily="18" charset="0"/>
              </a:rPr>
              <a:t> chí </a:t>
            </a:r>
            <a:r>
              <a:rPr lang="en-US" b="1" dirty="0" smtClean="0">
                <a:solidFill>
                  <a:srgbClr val="FF0000"/>
                </a:solidFill>
                <a:latin typeface="Times New Roman" panose="02020603050405020304" pitchFamily="18" charset="0"/>
                <a:cs typeface="Times New Roman" panose="02020603050405020304" pitchFamily="18" charset="0"/>
              </a:rPr>
              <a:t>5.4: </a:t>
            </a:r>
            <a:r>
              <a:rPr lang="en-US" b="1" dirty="0" err="1" smtClean="0">
                <a:solidFill>
                  <a:srgbClr val="FF0000"/>
                </a:solidFill>
                <a:latin typeface="Times New Roman" panose="02020603050405020304" pitchFamily="18" charset="0"/>
                <a:cs typeface="Times New Roman" panose="02020603050405020304" pitchFamily="18" charset="0"/>
              </a:rPr>
              <a:t>nội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hàm</a:t>
            </a:r>
            <a:r>
              <a:rPr lang="en-US" b="1" dirty="0" smtClean="0">
                <a:solidFill>
                  <a:srgbClr val="FF0000"/>
                </a:solidFill>
                <a:latin typeface="Times New Roman" panose="02020603050405020304" pitchFamily="18" charset="0"/>
                <a:cs typeface="Times New Roman" panose="02020603050405020304" pitchFamily="18" charset="0"/>
              </a:rPr>
              <a:t> chỉ </a:t>
            </a:r>
            <a:r>
              <a:rPr lang="en-US" b="1" dirty="0" err="1" smtClean="0">
                <a:solidFill>
                  <a:srgbClr val="FF0000"/>
                </a:solidFill>
                <a:latin typeface="Times New Roman" panose="02020603050405020304" pitchFamily="18" charset="0"/>
                <a:cs typeface="Times New Roman" panose="02020603050405020304" pitchFamily="18" charset="0"/>
              </a:rPr>
              <a:t>báo</a:t>
            </a:r>
            <a:r>
              <a:rPr lang="en-US" b="1" dirty="0" smtClean="0">
                <a:solidFill>
                  <a:srgbClr val="FF0000"/>
                </a:solidFill>
                <a:latin typeface="Times New Roman" panose="02020603050405020304" pitchFamily="18" charset="0"/>
                <a:cs typeface="Times New Roman" panose="02020603050405020304" pitchFamily="18" charset="0"/>
              </a:rPr>
              <a:t> c </a:t>
            </a:r>
            <a:r>
              <a:rPr lang="en-US" b="1" dirty="0" err="1" smtClean="0">
                <a:solidFill>
                  <a:srgbClr val="FF0000"/>
                </a:solidFill>
                <a:latin typeface="Times New Roman" panose="02020603050405020304" pitchFamily="18" charset="0"/>
                <a:cs typeface="Times New Roman" panose="02020603050405020304" pitchFamily="18" charset="0"/>
              </a:rPr>
              <a:t>Mức</a:t>
            </a:r>
            <a:r>
              <a:rPr lang="en-US" b="1" dirty="0" smtClean="0">
                <a:solidFill>
                  <a:srgbClr val="FF0000"/>
                </a:solidFill>
                <a:latin typeface="Times New Roman" panose="02020603050405020304" pitchFamily="18" charset="0"/>
                <a:cs typeface="Times New Roman" panose="02020603050405020304" pitchFamily="18" charset="0"/>
              </a:rPr>
              <a:t> 1.</a:t>
            </a:r>
            <a:endParaRPr lang="en-US" b="1" dirty="0">
              <a:solidFill>
                <a:srgbClr val="FF0000"/>
              </a:solidFill>
              <a:latin typeface="Times New Roman" panose="02020603050405020304" pitchFamily="18" charset="0"/>
              <a:cs typeface="Times New Roman" panose="02020603050405020304" pitchFamily="18" charset="0"/>
            </a:endParaRPr>
          </a:p>
          <a:p>
            <a:pPr lvl="1">
              <a:buFont typeface="Times New Roman" panose="02020603050405020304" pitchFamily="18" charset="0"/>
              <a:buChar char="+"/>
            </a:pPr>
            <a:endParaRPr lang="en-US" b="1" dirty="0">
              <a:solidFill>
                <a:srgbClr val="FF0000"/>
              </a:solidFill>
              <a:latin typeface="Times New Roman" panose="02020603050405020304" pitchFamily="18" charset="0"/>
              <a:cs typeface="Times New Roman" panose="02020603050405020304" pitchFamily="18" charset="0"/>
            </a:endParaRPr>
          </a:p>
          <a:p>
            <a:pPr lvl="1">
              <a:buFont typeface="Times New Roman" panose="02020603050405020304" pitchFamily="18" charset="0"/>
              <a:buChar char="+"/>
            </a:pPr>
            <a:endParaRPr lang="en-US" b="1" dirty="0">
              <a:solidFill>
                <a:srgbClr val="FF0000"/>
              </a:solidFill>
              <a:latin typeface="Times New Roman" panose="02020603050405020304" pitchFamily="18" charset="0"/>
              <a:cs typeface="Times New Roman" panose="02020603050405020304" pitchFamily="18" charset="0"/>
            </a:endParaRPr>
          </a:p>
          <a:p>
            <a:pPr lvl="1">
              <a:buFont typeface="Times New Roman" panose="02020603050405020304" pitchFamily="18" charset="0"/>
              <a:buChar char="+"/>
            </a:pP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257765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3.xml><?xml version="1.0" encoding="utf-8"?>
<a:theme xmlns:a="http://schemas.openxmlformats.org/drawingml/2006/main" name="2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4791</TotalTime>
  <Words>2458</Words>
  <Application>Microsoft Office PowerPoint</Application>
  <PresentationFormat>On-screen Show (4:3)</PresentationFormat>
  <Paragraphs>597</Paragraphs>
  <Slides>47</Slides>
  <Notes>4</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47</vt:i4>
      </vt:variant>
    </vt:vector>
  </HeadingPairs>
  <TitlesOfParts>
    <vt:vector size="58" baseType="lpstr">
      <vt:lpstr>Aptos</vt:lpstr>
      <vt:lpstr>Arial</vt:lpstr>
      <vt:lpstr>Calibri</vt:lpstr>
      <vt:lpstr>Georgia</vt:lpstr>
      <vt:lpstr>Times New Roman</vt:lpstr>
      <vt:lpstr>Trebuchet MS</vt:lpstr>
      <vt:lpstr>Wingdings</vt:lpstr>
      <vt:lpstr>Default Design</vt:lpstr>
      <vt:lpstr>Slipstream</vt:lpstr>
      <vt:lpstr>2_Default Design</vt:lpstr>
      <vt:lpstr>3_Default Design</vt:lpstr>
      <vt:lpstr> Sở Giáo dục và Đào tạo Thành phố Hồ Chí Minh Phòng Khảo thí và Kiểm định chất lượng giáo dục  ĐÁNH GIÁ NGOÀI CƠ SỞ GIÁO DỤC                                  </vt:lpstr>
      <vt:lpstr>PowerPoint Presentation</vt:lpstr>
      <vt:lpstr>PowerPoint Presentation</vt:lpstr>
      <vt:lpstr>PowerPoint Presentation</vt:lpstr>
      <vt:lpstr>PowerPoint Presentation</vt:lpstr>
      <vt:lpstr>PowerPoint Presentation</vt:lpstr>
      <vt:lpstr>Phổ thông: TiH:TCVN 8793:2011; Điều lệ:TT28/2020. THCS, THPT: TCVN 8794:2011;  Điều lệ: TT32/2020 TrH; TT40/2021 trường tư thục. Chung: điều lệ Đảng; Luật Thực hiện dân chủ cơ sở; Chuẩn HT, GV: TT14, 20/2018; TT29/2021; Định biên: 20/2023/TT- BGDĐT;  Tiêu chuẩn CSVC: TT13/2020/TT-BGDĐT được sửa đổi bởi TT23/2024/TT-BGDĐT; TT14/2020/TT-BGDĐT; Thư viện: Thông tư 16/2022; Thể thức văn bản: NĐ 30/2020; NĐ86/2012.</vt:lpstr>
      <vt:lpstr>PowerPoint Presentation</vt:lpstr>
      <vt:lpstr>PowerPoint Presentation</vt:lpstr>
      <vt:lpstr>Mức 1: 22 tiêu chí; Mức 2: 21 tiêu chí; Mức 3: 15 tiêu chí.</vt:lpstr>
      <vt:lpstr>PowerPoint Presentation</vt:lpstr>
      <vt:lpstr>Mức 1: 24 tiêu chí; Mức 2: 22 tiêu chí; Mức 3: 16 tiêu chí.</vt:lpstr>
      <vt:lpstr>PowerPoint Presentation</vt:lpstr>
      <vt:lpstr>PowerPoint Presentation</vt:lpstr>
      <vt:lpstr>Mức 1: 22 tiêu chí; Mức 2: 23 tiêu chí; Mức 3: 16 tiêu chí.</vt:lpstr>
      <vt:lpstr>Điểm mới của TT23/2024: - Quy mô trường: + MN: 09-30 nhóm, lớp, tư thục tối thiểu 05 nhóm, lớp; + TiH: 10-40 lớp; + THCS: 08-45 lớp; +THPT:  15-50 lớp; +Nhiều cấp: 09-50 lớp (2 cấp), 09-75 lớp (3 cấp). - Diện tích khu đất/số trẻ (học sinh): + MN: cho phép bình quân tối thiểu 8 m2 + TiH: cho phép bình quân tối thiểu 6 m2 + THCS: cho phép bình quân tối thiểu 6 m2 + THPT: cho phép bình quân tối thiểu 6 m2 + Nhiều cấp: áp dụng theo cấp học cao nhất của trường.</vt:lpstr>
      <vt:lpstr>Điểm mới của TT23/2024: - Tiêu chuẩn 3: + Mô tả nội hàm theo Thông tư 13/2020 được điều chỉnh theo Thông tư 23/2024; + Định mức diện tích sàn xây dựng  các hạng mục công trình (theo các phụ lục I, II, III Thông tư 13/2020 được điều chỉnh theo Thông tư 23/2024).</vt:lpstr>
      <vt:lpstr>PowerPoint Presentation</vt:lpstr>
      <vt:lpstr>PowerPoint Presentation</vt:lpstr>
      <vt:lpstr>PowerPoint Presentation</vt:lpstr>
      <vt:lpstr>Nghị định 30/2020 6. Nội dung văn bản  b) Khi viện dẫn lần đầu văn bản có liên quan, phải ghi đầy đủ tên loại, số, ký hiệu của văn bản, thời gian ban hành văn bản, tên cơ quan, tổ chức ban hành văn bản và  trích yếu nội dung văn bản (đối với Luật và Pháp lệnh chỉ ghi tên loại và tên của Luật, Pháp lệnh); trong các lần viện dẫn tiếp theo, chỉ ghi tên loại và số, ký hiệu của văn bản đó.    </vt:lpstr>
      <vt:lpstr>Nghị định 30/2020: Phụ lục II I. Viết hoa vì phép đặt câu Viết hoa chữ cái đầu âm tiết thứ nhất của một câu hoàn chỉnh:  Sau dấu chấm câu (.);  Sau dấu chấm hỏi (?);  Sau dấu chấm than (!) và khi xuống dòng. 3. Tên chức vụ, học vị, danh hiệu: viết hoa tên chức vụ, học vị nếu đi liền với tên người cụ thể.  Ví dụ: Chủ tịch Quốc hội, Thủ tướng Chính phủ, Giáo sư Tôn Thất Tùng,...    </vt:lpstr>
      <vt:lpstr>Nghị định 86/2012:  Phụ lục V 7. Khi thể hiện giá trị đại lượng đo, ký hiệu đơn vị đo phải đặt sau trị số, giữa hai thành phần này phải cách nhau một dấu cách. Ví dụ: 22 m (không viết là 22m hoặc 22  m);  Chú ý 4: khi biểu thị dấu thập phân của giá trị đại lượng đo phải sử dụng dấu phẩy (,) không sử dụng dấu chấm (.) Ví dụ: 245,12 mm (không viết là 245.12 mm).</vt:lpstr>
      <vt:lpstr>- Trang 53, 54: trường mô tả “Trong 05 năm liên tiếp từ năm 2017 đến năm 2021, Hiệu trưởng được đánh giá đạt chuẩn Hiệu trưởng ở mức khá trở lên ”  nên viết là: đoàn đánh giá ngoài Trong 05 năm liên tiếp từ năm 2017 đến năm 2021, Hiệu trưởng được đánh giá đạt chuẩn hiệu trưởng ở mức  Hoàn thành xuất sắc nhiệm vụ.</vt:lpstr>
      <vt:lpstr>PowerPoint Presentation</vt:lpstr>
      <vt:lpstr>- Trang 59 mức 1, mức 2 chỉ báo a:  “Căn cứ theo quy định Thông tư liên tịch số 16/2017/TT-BGDĐT ngày 12 tháng 7 năm 2017 của Bộ Giáo dục và Đào tạo về việc Hướng dẫn danh mục khung vị trí việc làm và định mức số lượng người làm việc như sau: nhà trường có lực lượng nhân viên 14 người, được phân công như sau:  nên viết lại căn cứ:  Căn cứ theo quy định Thông tư liên tịch số 16/2017/TT-BGDĐT thì không có 1 số chức danh như: nhân viên bảo vệ; nhân viên phục vụ,  nhân viên giám thị những chức danh này phải theo nghị định 68/2000/ND-CP. </vt:lpstr>
      <vt:lpstr>Điều 10. Lao động hợp đồng  (TT16/2017)          1. Các trường được bố trí lao động hợp đồng để thực hiện nhiệm vụ vệ sinh, bảo vệ. Trường có tổ chức cho học sinh ăn bán trú, nội trú thì có thể bố trí lao động hợp đồng để thực hiện công việc nấu ăn cho học sinh.  2. Căn cứ vào tính chất, khối lượng công việc và điều kiện thực tế, các trường xác định số lượng lao động hợp đồng đối với từng vị trí, trình cơ quan có thẩm quyền phê duyệt và tổ chức thực hiện. Việc ký kết hợp đồng thực hiện theo quy định hiện hành của pháp luật. </vt:lpstr>
      <vt:lpstr>Điều 1. Thực hiện chế độ hợp đồng một số loại công việc sau đây trong cơ quan hành chính nhà nước, đơn vị sự nghiệp : 1.Sửa chữa, bảo trì đối với hệ thống cấp điện, cấp, thoát nước ở công sở, xe ô tô và các máy móc, thiết bị khác đang được sử dụng trong cơ quan, đơn vị sự nghiệp; 2.Lái xe; 3. Bảo vệ; 4.Vệ sinh; 5.Trông giữ phương tiện đi lại của cán bộ, công chức và khách đến làm việc với cơ quan, đơn vị sự nghiệp; 6. Công việc thừa hành, phục vụ khác có yêu cầu trình độ đào tạo từ trung cấp trở xuống.  (VBHN số 04/2019/NĐHN-BNV(161+68) Về thực hiện chế độ hợp đồng một số loại công việc trong cơ quan hành chính nhà nước, đơn vị sự nghiệp) </vt:lpstr>
      <vt:lpstr>PowerPoint Presentation</vt:lpstr>
      <vt:lpstr>Tiêu chí 4.2:  điểm mạnh trường ghi là:“Nhà trường thực hiện tốt công tác tham mưu với cấp ủy Đảng, chính quyền địa phương”   trong khi điểm yếu trường ghi là: “Nhà trường chưa xây dựng được kế hoạch tham mưu cấp ủy Đảng, chính quyền”</vt:lpstr>
      <vt:lpstr>Tiêu chí 1.8:  Điểm yếu trường ghi là: “điều chỉnh kế hoạch giáo dục đôi khi chưa kịp thời”  trong khi điểm mạnh trường ghi là: “có các biện pháp rà soát, đánh giá, điều chỉnh kịp thời”.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Lỗi thường gặp: - Từ KSSB đến KSCT chưa đủ 10 ngày làm việc; - Clip giới thiệu của sở tại quá dài ≥ 10 phút; - Trưởng đoàn đọc lại hết PL11; -  Thư ký không tổng hợp PL 12 mà để từng thành viên trao đổi các nội dung với Hội đồng tự đánh giá.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T100TA</dc:creator>
  <cp:lastModifiedBy>Huynh Van Da</cp:lastModifiedBy>
  <cp:revision>795</cp:revision>
  <cp:lastPrinted>1601-01-01T00:00:00Z</cp:lastPrinted>
  <dcterms:created xsi:type="dcterms:W3CDTF">1601-01-01T00:00:00Z</dcterms:created>
  <dcterms:modified xsi:type="dcterms:W3CDTF">2025-02-05T07:32:57Z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